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9" r:id="rId4"/>
    <p:sldId id="260" r:id="rId5"/>
    <p:sldId id="261" r:id="rId6"/>
    <p:sldId id="262" r:id="rId7"/>
    <p:sldId id="257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B780C-5A6D-4801-A2DE-325B7F5B778E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7102-47F5-4A37-9A06-9988C9DF0E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65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7FC40-F7BD-4C74-8207-B227F68F1E5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33375"/>
            <a:ext cx="65913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835696" y="1484784"/>
            <a:ext cx="547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>
                <a:latin typeface="Calibri" pitchFamily="34" charset="0"/>
              </a:rPr>
              <a:t>Základní škola Sedmikráska, o.p.s.</a:t>
            </a:r>
          </a:p>
          <a:p>
            <a:pPr algn="ctr"/>
            <a:r>
              <a:rPr lang="cs-CZ" sz="1400" dirty="0" err="1">
                <a:latin typeface="Calibri" pitchFamily="34" charset="0"/>
              </a:rPr>
              <a:t>Bezručova</a:t>
            </a:r>
            <a:r>
              <a:rPr lang="cs-CZ" sz="1400" dirty="0">
                <a:latin typeface="Calibri" pitchFamily="34" charset="0"/>
              </a:rPr>
              <a:t> 293, 756 61 Rožnov pod Radhoštěm</a:t>
            </a: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2411760" y="2060848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ČESKÁ REPUBLIKA </a:t>
            </a:r>
          </a:p>
          <a:p>
            <a:pPr algn="ctr"/>
            <a:r>
              <a:rPr lang="cs-CZ" sz="2800" dirty="0" smtClean="0"/>
              <a:t>Můj erb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1691680" y="3050957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Autor:  Mgr. </a:t>
            </a:r>
            <a:r>
              <a:rPr lang="cs-CZ" sz="1200" dirty="0" smtClean="0">
                <a:latin typeface="Calibri" pitchFamily="34" charset="0"/>
              </a:rPr>
              <a:t>Pavel Sedlák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 smtClean="0">
                <a:latin typeface="Calibri" pitchFamily="34" charset="0"/>
              </a:rPr>
              <a:t>Vytvořeno: září 2013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Název: </a:t>
            </a:r>
            <a:r>
              <a:rPr lang="cs-CZ" sz="1200" dirty="0" smtClean="0">
                <a:latin typeface="Calibri" pitchFamily="34" charset="0"/>
              </a:rPr>
              <a:t>VY_32_INOVACE_VL_04_ČESKÁ REPUBLIKA</a:t>
            </a:r>
            <a:endParaRPr lang="en-US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4</a:t>
            </a:r>
            <a:r>
              <a:rPr lang="cs-CZ" sz="1200" dirty="0" smtClean="0">
                <a:latin typeface="Calibri" pitchFamily="34" charset="0"/>
              </a:rPr>
              <a:t>. – 5. ročník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>
            <a:off x="2267744" y="39330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Projekt Sedmikráska</a:t>
            </a:r>
          </a:p>
          <a:p>
            <a:pPr algn="ctr"/>
            <a:r>
              <a:rPr lang="cs-CZ" sz="1200" dirty="0">
                <a:latin typeface="Calibri" pitchFamily="34" charset="0"/>
              </a:rPr>
              <a:t>CZ.1.07/1.4.00/21.3812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32945"/>
              </p:ext>
            </p:extLst>
          </p:nvPr>
        </p:nvGraphicFramePr>
        <p:xfrm>
          <a:off x="611560" y="4725145"/>
          <a:ext cx="7920880" cy="19723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960440"/>
                <a:gridCol w="3960440"/>
              </a:tblGrid>
              <a:tr h="338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Vzdělávací oblast, tematický okruh, téma vzdělávacího materiálu: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Metodický list, anotace: 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173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Základní vzdělávání,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1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. stupeň.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Výtvarná výchova, kombinovaná technika (kresba, malba</a:t>
                      </a:r>
                      <a:r>
                        <a:rPr kumimoji="0" lang="cs-CZ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), </a:t>
                      </a:r>
                      <a:r>
                        <a:rPr kumimoji="0" lang="cs-CZ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erby.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  <a:p>
                      <a:pPr algn="l"/>
                      <a:endParaRPr lang="cs-CZ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Tato interaktivní prezentace je určena pro žáky 4. a 5. tříd 1. stupně.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Žáci se v jednotlivých krocích seznamují s erby ČR (krajů), které slouží jako motivace k následné tvorbě vlastních erbů.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Žáci se seznámí s „erbovou symbolikou“. Cílem je zamyslet se nad sebou samými a vytvořit erby charakterizující samotné žáky (vlastní obraz). To vše v rámci propojení výtvarné výchovy s učivem vlastivědy o ČR.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5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MŮJ ERB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30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000" dirty="0" smtClean="0"/>
              <a:t>KOMBINOVANÁ TECHNIKA (KRESBA S MALBOU)</a:t>
            </a:r>
          </a:p>
          <a:p>
            <a:endParaRPr lang="cs-CZ" sz="2000" dirty="0" smtClean="0"/>
          </a:p>
          <a:p>
            <a:r>
              <a:rPr lang="cs-CZ" sz="2000" dirty="0" smtClean="0"/>
              <a:t>Kresba </a:t>
            </a:r>
            <a:r>
              <a:rPr lang="cs-CZ" sz="2000" dirty="0"/>
              <a:t>je </a:t>
            </a:r>
            <a:r>
              <a:rPr lang="cs-CZ" sz="2000" dirty="0" smtClean="0"/>
              <a:t>výtvarná technika, při které se běžně využívají </a:t>
            </a:r>
            <a:r>
              <a:rPr lang="cs-CZ" sz="2000" dirty="0"/>
              <a:t>tužky, pastelky, voskové tužky, pastely, voskové pastely, křídy, rudky, uhly, olůvka, pera a tuš.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Malba je výtvarná technika při které se nanášejí barvy v </a:t>
            </a:r>
            <a:r>
              <a:rPr lang="cs-CZ" sz="2000" dirty="0"/>
              <a:t>souvislé vrstvě na podklad</a:t>
            </a:r>
            <a:r>
              <a:rPr lang="cs-CZ" sz="2000" dirty="0" smtClean="0"/>
              <a:t>, a to </a:t>
            </a:r>
            <a:r>
              <a:rPr lang="cs-CZ" sz="2000" dirty="0"/>
              <a:t>zpravidla pomocí </a:t>
            </a:r>
            <a:r>
              <a:rPr lang="cs-CZ" sz="2000" dirty="0" smtClean="0"/>
              <a:t>štětce</a:t>
            </a:r>
            <a:r>
              <a:rPr lang="cs-CZ" dirty="0" smtClean="0"/>
              <a:t>.</a:t>
            </a:r>
          </a:p>
          <a:p>
            <a:endParaRPr lang="cs-CZ" sz="2000" dirty="0"/>
          </a:p>
          <a:p>
            <a:r>
              <a:rPr lang="cs-CZ" sz="2000" dirty="0" smtClean="0"/>
              <a:t>My jsme použili kombinaci obou technik.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209122" y="169640"/>
            <a:ext cx="3811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cs-CZ" sz="3600" dirty="0" smtClean="0"/>
              <a:t>Erby</a:t>
            </a:r>
            <a:endParaRPr lang="cs-CZ" sz="3600" dirty="0"/>
          </a:p>
        </p:txBody>
      </p:sp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Technika</a:t>
            </a:r>
            <a:endParaRPr lang="cs-CZ" sz="3600" dirty="0"/>
          </a:p>
        </p:txBody>
      </p:sp>
      <p:sp>
        <p:nvSpPr>
          <p:cNvPr id="9" name="Volný tvar 8"/>
          <p:cNvSpPr/>
          <p:nvPr/>
        </p:nvSpPr>
        <p:spPr>
          <a:xfrm>
            <a:off x="3617765" y="4468553"/>
            <a:ext cx="1047441" cy="1192695"/>
          </a:xfrm>
          <a:custGeom>
            <a:avLst/>
            <a:gdLst>
              <a:gd name="connsiteX0" fmla="*/ 609678 w 1047441"/>
              <a:gd name="connsiteY0" fmla="*/ 79513 h 1192695"/>
              <a:gd name="connsiteX1" fmla="*/ 556670 w 1047441"/>
              <a:gd name="connsiteY1" fmla="*/ 13252 h 1192695"/>
              <a:gd name="connsiteX2" fmla="*/ 490409 w 1047441"/>
              <a:gd name="connsiteY2" fmla="*/ 0 h 1192695"/>
              <a:gd name="connsiteX3" fmla="*/ 198861 w 1047441"/>
              <a:gd name="connsiteY3" fmla="*/ 13252 h 1192695"/>
              <a:gd name="connsiteX4" fmla="*/ 92844 w 1047441"/>
              <a:gd name="connsiteY4" fmla="*/ 132521 h 1192695"/>
              <a:gd name="connsiteX5" fmla="*/ 53087 w 1047441"/>
              <a:gd name="connsiteY5" fmla="*/ 225287 h 1192695"/>
              <a:gd name="connsiteX6" fmla="*/ 26583 w 1047441"/>
              <a:gd name="connsiteY6" fmla="*/ 265043 h 1192695"/>
              <a:gd name="connsiteX7" fmla="*/ 78 w 1047441"/>
              <a:gd name="connsiteY7" fmla="*/ 371060 h 1192695"/>
              <a:gd name="connsiteX8" fmla="*/ 13331 w 1047441"/>
              <a:gd name="connsiteY8" fmla="*/ 702365 h 1192695"/>
              <a:gd name="connsiteX9" fmla="*/ 26583 w 1047441"/>
              <a:gd name="connsiteY9" fmla="*/ 742121 h 1192695"/>
              <a:gd name="connsiteX10" fmla="*/ 53087 w 1047441"/>
              <a:gd name="connsiteY10" fmla="*/ 808382 h 1192695"/>
              <a:gd name="connsiteX11" fmla="*/ 79592 w 1047441"/>
              <a:gd name="connsiteY11" fmla="*/ 887895 h 1192695"/>
              <a:gd name="connsiteX12" fmla="*/ 145852 w 1047441"/>
              <a:gd name="connsiteY12" fmla="*/ 980660 h 1192695"/>
              <a:gd name="connsiteX13" fmla="*/ 172357 w 1047441"/>
              <a:gd name="connsiteY13" fmla="*/ 1007165 h 1192695"/>
              <a:gd name="connsiteX14" fmla="*/ 251870 w 1047441"/>
              <a:gd name="connsiteY14" fmla="*/ 1086678 h 1192695"/>
              <a:gd name="connsiteX15" fmla="*/ 291626 w 1047441"/>
              <a:gd name="connsiteY15" fmla="*/ 1126434 h 1192695"/>
              <a:gd name="connsiteX16" fmla="*/ 410896 w 1047441"/>
              <a:gd name="connsiteY16" fmla="*/ 1179443 h 1192695"/>
              <a:gd name="connsiteX17" fmla="*/ 516913 w 1047441"/>
              <a:gd name="connsiteY17" fmla="*/ 1192695 h 1192695"/>
              <a:gd name="connsiteX18" fmla="*/ 795209 w 1047441"/>
              <a:gd name="connsiteY18" fmla="*/ 1179443 h 1192695"/>
              <a:gd name="connsiteX19" fmla="*/ 874722 w 1047441"/>
              <a:gd name="connsiteY19" fmla="*/ 1152939 h 1192695"/>
              <a:gd name="connsiteX20" fmla="*/ 954235 w 1047441"/>
              <a:gd name="connsiteY20" fmla="*/ 1086678 h 1192695"/>
              <a:gd name="connsiteX21" fmla="*/ 1007244 w 1047441"/>
              <a:gd name="connsiteY21" fmla="*/ 993913 h 1192695"/>
              <a:gd name="connsiteX22" fmla="*/ 1033748 w 1047441"/>
              <a:gd name="connsiteY22" fmla="*/ 914400 h 1192695"/>
              <a:gd name="connsiteX23" fmla="*/ 1047000 w 1047441"/>
              <a:gd name="connsiteY23" fmla="*/ 834887 h 119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47441" h="1192695">
                <a:moveTo>
                  <a:pt x="609678" y="79513"/>
                </a:moveTo>
                <a:cubicBezTo>
                  <a:pt x="592009" y="57426"/>
                  <a:pt x="580205" y="28942"/>
                  <a:pt x="556670" y="13252"/>
                </a:cubicBezTo>
                <a:cubicBezTo>
                  <a:pt x="537929" y="758"/>
                  <a:pt x="512933" y="0"/>
                  <a:pt x="490409" y="0"/>
                </a:cubicBezTo>
                <a:cubicBezTo>
                  <a:pt x="393126" y="0"/>
                  <a:pt x="296044" y="8835"/>
                  <a:pt x="198861" y="13252"/>
                </a:cubicBezTo>
                <a:cubicBezTo>
                  <a:pt x="153750" y="58363"/>
                  <a:pt x="125343" y="80523"/>
                  <a:pt x="92844" y="132521"/>
                </a:cubicBezTo>
                <a:cubicBezTo>
                  <a:pt x="23902" y="242828"/>
                  <a:pt x="98176" y="135107"/>
                  <a:pt x="53087" y="225287"/>
                </a:cubicBezTo>
                <a:cubicBezTo>
                  <a:pt x="45964" y="239533"/>
                  <a:pt x="35418" y="251791"/>
                  <a:pt x="26583" y="265043"/>
                </a:cubicBezTo>
                <a:cubicBezTo>
                  <a:pt x="17748" y="300382"/>
                  <a:pt x="-1378" y="334662"/>
                  <a:pt x="78" y="371060"/>
                </a:cubicBezTo>
                <a:cubicBezTo>
                  <a:pt x="4496" y="481495"/>
                  <a:pt x="5456" y="592123"/>
                  <a:pt x="13331" y="702365"/>
                </a:cubicBezTo>
                <a:cubicBezTo>
                  <a:pt x="14326" y="716298"/>
                  <a:pt x="21678" y="729042"/>
                  <a:pt x="26583" y="742121"/>
                </a:cubicBezTo>
                <a:cubicBezTo>
                  <a:pt x="34936" y="764395"/>
                  <a:pt x="44957" y="786026"/>
                  <a:pt x="53087" y="808382"/>
                </a:cubicBezTo>
                <a:cubicBezTo>
                  <a:pt x="62635" y="834638"/>
                  <a:pt x="64095" y="864649"/>
                  <a:pt x="79592" y="887895"/>
                </a:cubicBezTo>
                <a:cubicBezTo>
                  <a:pt x="102545" y="922325"/>
                  <a:pt x="118454" y="947782"/>
                  <a:pt x="145852" y="980660"/>
                </a:cubicBezTo>
                <a:cubicBezTo>
                  <a:pt x="153851" y="990259"/>
                  <a:pt x="165095" y="996998"/>
                  <a:pt x="172357" y="1007165"/>
                </a:cubicBezTo>
                <a:cubicBezTo>
                  <a:pt x="231036" y="1089316"/>
                  <a:pt x="181312" y="1063159"/>
                  <a:pt x="251870" y="1086678"/>
                </a:cubicBezTo>
                <a:cubicBezTo>
                  <a:pt x="265122" y="1099930"/>
                  <a:pt x="276376" y="1115541"/>
                  <a:pt x="291626" y="1126434"/>
                </a:cubicBezTo>
                <a:cubicBezTo>
                  <a:pt x="308401" y="1138416"/>
                  <a:pt x="395544" y="1175900"/>
                  <a:pt x="410896" y="1179443"/>
                </a:cubicBezTo>
                <a:cubicBezTo>
                  <a:pt x="445598" y="1187451"/>
                  <a:pt x="481574" y="1188278"/>
                  <a:pt x="516913" y="1192695"/>
                </a:cubicBezTo>
                <a:cubicBezTo>
                  <a:pt x="609678" y="1188278"/>
                  <a:pt x="702907" y="1189699"/>
                  <a:pt x="795209" y="1179443"/>
                </a:cubicBezTo>
                <a:cubicBezTo>
                  <a:pt x="822976" y="1176358"/>
                  <a:pt x="874722" y="1152939"/>
                  <a:pt x="874722" y="1152939"/>
                </a:cubicBezTo>
                <a:cubicBezTo>
                  <a:pt x="913810" y="1126880"/>
                  <a:pt x="922351" y="1124939"/>
                  <a:pt x="954235" y="1086678"/>
                </a:cubicBezTo>
                <a:cubicBezTo>
                  <a:pt x="972622" y="1064614"/>
                  <a:pt x="997276" y="1018833"/>
                  <a:pt x="1007244" y="993913"/>
                </a:cubicBezTo>
                <a:cubicBezTo>
                  <a:pt x="1017620" y="967973"/>
                  <a:pt x="1024913" y="940904"/>
                  <a:pt x="1033748" y="914400"/>
                </a:cubicBezTo>
                <a:cubicBezTo>
                  <a:pt x="1051191" y="862071"/>
                  <a:pt x="1047000" y="888612"/>
                  <a:pt x="1047000" y="8348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458817" y="3779348"/>
            <a:ext cx="450851" cy="585756"/>
          </a:xfrm>
          <a:custGeom>
            <a:avLst/>
            <a:gdLst>
              <a:gd name="connsiteX0" fmla="*/ 0 w 450851"/>
              <a:gd name="connsiteY0" fmla="*/ 251791 h 585756"/>
              <a:gd name="connsiteX1" fmla="*/ 66261 w 450851"/>
              <a:gd name="connsiteY1" fmla="*/ 318052 h 585756"/>
              <a:gd name="connsiteX2" fmla="*/ 172279 w 450851"/>
              <a:gd name="connsiteY2" fmla="*/ 463826 h 585756"/>
              <a:gd name="connsiteX3" fmla="*/ 212035 w 450851"/>
              <a:gd name="connsiteY3" fmla="*/ 516835 h 585756"/>
              <a:gd name="connsiteX4" fmla="*/ 225287 w 450851"/>
              <a:gd name="connsiteY4" fmla="*/ 556591 h 585756"/>
              <a:gd name="connsiteX5" fmla="*/ 251792 w 450851"/>
              <a:gd name="connsiteY5" fmla="*/ 583096 h 585756"/>
              <a:gd name="connsiteX6" fmla="*/ 278296 w 450851"/>
              <a:gd name="connsiteY6" fmla="*/ 450574 h 585756"/>
              <a:gd name="connsiteX7" fmla="*/ 304800 w 450851"/>
              <a:gd name="connsiteY7" fmla="*/ 397565 h 585756"/>
              <a:gd name="connsiteX8" fmla="*/ 318053 w 450851"/>
              <a:gd name="connsiteY8" fmla="*/ 357809 h 585756"/>
              <a:gd name="connsiteX9" fmla="*/ 344557 w 450851"/>
              <a:gd name="connsiteY9" fmla="*/ 291548 h 585756"/>
              <a:gd name="connsiteX10" fmla="*/ 410818 w 450851"/>
              <a:gd name="connsiteY10" fmla="*/ 119270 h 585756"/>
              <a:gd name="connsiteX11" fmla="*/ 424070 w 450851"/>
              <a:gd name="connsiteY11" fmla="*/ 66261 h 585756"/>
              <a:gd name="connsiteX12" fmla="*/ 450574 w 450851"/>
              <a:gd name="connsiteY12" fmla="*/ 0 h 58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0851" h="585756">
                <a:moveTo>
                  <a:pt x="0" y="251791"/>
                </a:moveTo>
                <a:cubicBezTo>
                  <a:pt x="22087" y="273878"/>
                  <a:pt x="46085" y="294207"/>
                  <a:pt x="66261" y="318052"/>
                </a:cubicBezTo>
                <a:cubicBezTo>
                  <a:pt x="158285" y="426808"/>
                  <a:pt x="120205" y="390922"/>
                  <a:pt x="172279" y="463826"/>
                </a:cubicBezTo>
                <a:cubicBezTo>
                  <a:pt x="185117" y="481799"/>
                  <a:pt x="198783" y="499165"/>
                  <a:pt x="212035" y="516835"/>
                </a:cubicBezTo>
                <a:cubicBezTo>
                  <a:pt x="216452" y="530087"/>
                  <a:pt x="218100" y="544613"/>
                  <a:pt x="225287" y="556591"/>
                </a:cubicBezTo>
                <a:cubicBezTo>
                  <a:pt x="231715" y="567305"/>
                  <a:pt x="246204" y="594271"/>
                  <a:pt x="251792" y="583096"/>
                </a:cubicBezTo>
                <a:cubicBezTo>
                  <a:pt x="271939" y="542803"/>
                  <a:pt x="258150" y="490867"/>
                  <a:pt x="278296" y="450574"/>
                </a:cubicBezTo>
                <a:cubicBezTo>
                  <a:pt x="287131" y="432904"/>
                  <a:pt x="297018" y="415723"/>
                  <a:pt x="304800" y="397565"/>
                </a:cubicBezTo>
                <a:cubicBezTo>
                  <a:pt x="310303" y="384726"/>
                  <a:pt x="313148" y="370889"/>
                  <a:pt x="318053" y="357809"/>
                </a:cubicBezTo>
                <a:cubicBezTo>
                  <a:pt x="326406" y="335535"/>
                  <a:pt x="336556" y="313951"/>
                  <a:pt x="344557" y="291548"/>
                </a:cubicBezTo>
                <a:cubicBezTo>
                  <a:pt x="402059" y="130539"/>
                  <a:pt x="360150" y="220602"/>
                  <a:pt x="410818" y="119270"/>
                </a:cubicBezTo>
                <a:cubicBezTo>
                  <a:pt x="415235" y="101600"/>
                  <a:pt x="416895" y="83002"/>
                  <a:pt x="424070" y="66261"/>
                </a:cubicBezTo>
                <a:cubicBezTo>
                  <a:pt x="455475" y="-7018"/>
                  <a:pt x="450574" y="56948"/>
                  <a:pt x="45057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4502224" y="4345293"/>
            <a:ext cx="357808" cy="1099931"/>
          </a:xfrm>
          <a:custGeom>
            <a:avLst/>
            <a:gdLst>
              <a:gd name="connsiteX0" fmla="*/ 0 w 357808"/>
              <a:gd name="connsiteY0" fmla="*/ 0 h 1099931"/>
              <a:gd name="connsiteX1" fmla="*/ 53008 w 357808"/>
              <a:gd name="connsiteY1" fmla="*/ 132522 h 1099931"/>
              <a:gd name="connsiteX2" fmla="*/ 66261 w 357808"/>
              <a:gd name="connsiteY2" fmla="*/ 185531 h 1099931"/>
              <a:gd name="connsiteX3" fmla="*/ 92765 w 357808"/>
              <a:gd name="connsiteY3" fmla="*/ 225287 h 1099931"/>
              <a:gd name="connsiteX4" fmla="*/ 145774 w 357808"/>
              <a:gd name="connsiteY4" fmla="*/ 357809 h 1099931"/>
              <a:gd name="connsiteX5" fmla="*/ 198782 w 357808"/>
              <a:gd name="connsiteY5" fmla="*/ 490331 h 1099931"/>
              <a:gd name="connsiteX6" fmla="*/ 225287 w 357808"/>
              <a:gd name="connsiteY6" fmla="*/ 609600 h 1099931"/>
              <a:gd name="connsiteX7" fmla="*/ 238539 w 357808"/>
              <a:gd name="connsiteY7" fmla="*/ 675861 h 1099931"/>
              <a:gd name="connsiteX8" fmla="*/ 265043 w 357808"/>
              <a:gd name="connsiteY8" fmla="*/ 728870 h 1099931"/>
              <a:gd name="connsiteX9" fmla="*/ 291547 w 357808"/>
              <a:gd name="connsiteY9" fmla="*/ 795131 h 1099931"/>
              <a:gd name="connsiteX10" fmla="*/ 318052 w 357808"/>
              <a:gd name="connsiteY10" fmla="*/ 901148 h 1099931"/>
              <a:gd name="connsiteX11" fmla="*/ 331304 w 357808"/>
              <a:gd name="connsiteY11" fmla="*/ 1007166 h 1099931"/>
              <a:gd name="connsiteX12" fmla="*/ 344556 w 357808"/>
              <a:gd name="connsiteY12" fmla="*/ 1060174 h 1099931"/>
              <a:gd name="connsiteX13" fmla="*/ 357808 w 357808"/>
              <a:gd name="connsiteY13" fmla="*/ 1099931 h 109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808" h="1099931">
                <a:moveTo>
                  <a:pt x="0" y="0"/>
                </a:moveTo>
                <a:cubicBezTo>
                  <a:pt x="20601" y="48071"/>
                  <a:pt x="39356" y="84740"/>
                  <a:pt x="53008" y="132522"/>
                </a:cubicBezTo>
                <a:cubicBezTo>
                  <a:pt x="58012" y="150035"/>
                  <a:pt x="59086" y="168790"/>
                  <a:pt x="66261" y="185531"/>
                </a:cubicBezTo>
                <a:cubicBezTo>
                  <a:pt x="72535" y="200170"/>
                  <a:pt x="86091" y="210826"/>
                  <a:pt x="92765" y="225287"/>
                </a:cubicBezTo>
                <a:cubicBezTo>
                  <a:pt x="112702" y="268485"/>
                  <a:pt x="124497" y="315255"/>
                  <a:pt x="145774" y="357809"/>
                </a:cubicBezTo>
                <a:cubicBezTo>
                  <a:pt x="174847" y="415957"/>
                  <a:pt x="180066" y="420148"/>
                  <a:pt x="198782" y="490331"/>
                </a:cubicBezTo>
                <a:cubicBezTo>
                  <a:pt x="209276" y="529682"/>
                  <a:pt x="216754" y="569778"/>
                  <a:pt x="225287" y="609600"/>
                </a:cubicBezTo>
                <a:cubicBezTo>
                  <a:pt x="230007" y="631624"/>
                  <a:pt x="231416" y="654492"/>
                  <a:pt x="238539" y="675861"/>
                </a:cubicBezTo>
                <a:cubicBezTo>
                  <a:pt x="244786" y="694602"/>
                  <a:pt x="257020" y="710817"/>
                  <a:pt x="265043" y="728870"/>
                </a:cubicBezTo>
                <a:cubicBezTo>
                  <a:pt x="274704" y="750608"/>
                  <a:pt x="284551" y="772395"/>
                  <a:pt x="291547" y="795131"/>
                </a:cubicBezTo>
                <a:cubicBezTo>
                  <a:pt x="302260" y="829947"/>
                  <a:pt x="318052" y="901148"/>
                  <a:pt x="318052" y="901148"/>
                </a:cubicBezTo>
                <a:cubicBezTo>
                  <a:pt x="322469" y="936487"/>
                  <a:pt x="325449" y="972036"/>
                  <a:pt x="331304" y="1007166"/>
                </a:cubicBezTo>
                <a:cubicBezTo>
                  <a:pt x="334298" y="1025131"/>
                  <a:pt x="339553" y="1042662"/>
                  <a:pt x="344556" y="1060174"/>
                </a:cubicBezTo>
                <a:cubicBezTo>
                  <a:pt x="348394" y="1073606"/>
                  <a:pt x="357808" y="1099931"/>
                  <a:pt x="357808" y="10999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4461656" y="4293096"/>
            <a:ext cx="1550504" cy="1020460"/>
          </a:xfrm>
          <a:custGeom>
            <a:avLst/>
            <a:gdLst>
              <a:gd name="connsiteX0" fmla="*/ 0 w 1550504"/>
              <a:gd name="connsiteY0" fmla="*/ 13295 h 1020460"/>
              <a:gd name="connsiteX1" fmla="*/ 79513 w 1550504"/>
              <a:gd name="connsiteY1" fmla="*/ 43 h 1020460"/>
              <a:gd name="connsiteX2" fmla="*/ 530087 w 1550504"/>
              <a:gd name="connsiteY2" fmla="*/ 39799 h 1020460"/>
              <a:gd name="connsiteX3" fmla="*/ 583095 w 1550504"/>
              <a:gd name="connsiteY3" fmla="*/ 106060 h 1020460"/>
              <a:gd name="connsiteX4" fmla="*/ 530087 w 1550504"/>
              <a:gd name="connsiteY4" fmla="*/ 291591 h 1020460"/>
              <a:gd name="connsiteX5" fmla="*/ 503582 w 1550504"/>
              <a:gd name="connsiteY5" fmla="*/ 318095 h 1020460"/>
              <a:gd name="connsiteX6" fmla="*/ 463826 w 1550504"/>
              <a:gd name="connsiteY6" fmla="*/ 331347 h 1020460"/>
              <a:gd name="connsiteX7" fmla="*/ 397565 w 1550504"/>
              <a:gd name="connsiteY7" fmla="*/ 384356 h 1020460"/>
              <a:gd name="connsiteX8" fmla="*/ 357809 w 1550504"/>
              <a:gd name="connsiteY8" fmla="*/ 397608 h 1020460"/>
              <a:gd name="connsiteX9" fmla="*/ 318052 w 1550504"/>
              <a:gd name="connsiteY9" fmla="*/ 424112 h 1020460"/>
              <a:gd name="connsiteX10" fmla="*/ 278295 w 1550504"/>
              <a:gd name="connsiteY10" fmla="*/ 437365 h 1020460"/>
              <a:gd name="connsiteX11" fmla="*/ 198782 w 1550504"/>
              <a:gd name="connsiteY11" fmla="*/ 477121 h 1020460"/>
              <a:gd name="connsiteX12" fmla="*/ 238539 w 1550504"/>
              <a:gd name="connsiteY12" fmla="*/ 530130 h 1020460"/>
              <a:gd name="connsiteX13" fmla="*/ 662609 w 1550504"/>
              <a:gd name="connsiteY13" fmla="*/ 702408 h 1020460"/>
              <a:gd name="connsiteX14" fmla="*/ 993913 w 1550504"/>
              <a:gd name="connsiteY14" fmla="*/ 834930 h 1020460"/>
              <a:gd name="connsiteX15" fmla="*/ 1192695 w 1550504"/>
              <a:gd name="connsiteY15" fmla="*/ 887939 h 1020460"/>
              <a:gd name="connsiteX16" fmla="*/ 1431235 w 1550504"/>
              <a:gd name="connsiteY16" fmla="*/ 980704 h 1020460"/>
              <a:gd name="connsiteX17" fmla="*/ 1550504 w 1550504"/>
              <a:gd name="connsiteY17" fmla="*/ 1020460 h 102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50504" h="1020460">
                <a:moveTo>
                  <a:pt x="0" y="13295"/>
                </a:moveTo>
                <a:cubicBezTo>
                  <a:pt x="26504" y="8878"/>
                  <a:pt x="52654" y="-724"/>
                  <a:pt x="79513" y="43"/>
                </a:cubicBezTo>
                <a:cubicBezTo>
                  <a:pt x="390445" y="8927"/>
                  <a:pt x="354724" y="4727"/>
                  <a:pt x="530087" y="39799"/>
                </a:cubicBezTo>
                <a:cubicBezTo>
                  <a:pt x="541624" y="51336"/>
                  <a:pt x="583095" y="89344"/>
                  <a:pt x="583095" y="106060"/>
                </a:cubicBezTo>
                <a:cubicBezTo>
                  <a:pt x="583095" y="189023"/>
                  <a:pt x="574520" y="236050"/>
                  <a:pt x="530087" y="291591"/>
                </a:cubicBezTo>
                <a:cubicBezTo>
                  <a:pt x="522282" y="301347"/>
                  <a:pt x="514296" y="311667"/>
                  <a:pt x="503582" y="318095"/>
                </a:cubicBezTo>
                <a:cubicBezTo>
                  <a:pt x="491604" y="325282"/>
                  <a:pt x="477078" y="326930"/>
                  <a:pt x="463826" y="331347"/>
                </a:cubicBezTo>
                <a:cubicBezTo>
                  <a:pt x="439172" y="356001"/>
                  <a:pt x="431003" y="367637"/>
                  <a:pt x="397565" y="384356"/>
                </a:cubicBezTo>
                <a:cubicBezTo>
                  <a:pt x="385071" y="390603"/>
                  <a:pt x="370303" y="391361"/>
                  <a:pt x="357809" y="397608"/>
                </a:cubicBezTo>
                <a:cubicBezTo>
                  <a:pt x="343563" y="404731"/>
                  <a:pt x="332298" y="416989"/>
                  <a:pt x="318052" y="424112"/>
                </a:cubicBezTo>
                <a:cubicBezTo>
                  <a:pt x="305558" y="430359"/>
                  <a:pt x="290789" y="431118"/>
                  <a:pt x="278295" y="437365"/>
                </a:cubicBezTo>
                <a:cubicBezTo>
                  <a:pt x="175543" y="488741"/>
                  <a:pt x="298706" y="443814"/>
                  <a:pt x="198782" y="477121"/>
                </a:cubicBezTo>
                <a:cubicBezTo>
                  <a:pt x="212034" y="494791"/>
                  <a:pt x="219461" y="519001"/>
                  <a:pt x="238539" y="530130"/>
                </a:cubicBezTo>
                <a:cubicBezTo>
                  <a:pt x="602215" y="742274"/>
                  <a:pt x="398147" y="607202"/>
                  <a:pt x="662609" y="702408"/>
                </a:cubicBezTo>
                <a:cubicBezTo>
                  <a:pt x="910300" y="791576"/>
                  <a:pt x="773659" y="767159"/>
                  <a:pt x="993913" y="834930"/>
                </a:cubicBezTo>
                <a:cubicBezTo>
                  <a:pt x="1059457" y="855097"/>
                  <a:pt x="1127638" y="866253"/>
                  <a:pt x="1192695" y="887939"/>
                </a:cubicBezTo>
                <a:cubicBezTo>
                  <a:pt x="1273631" y="914918"/>
                  <a:pt x="1350299" y="953725"/>
                  <a:pt x="1431235" y="980704"/>
                </a:cubicBezTo>
                <a:lnTo>
                  <a:pt x="1550504" y="10204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3935896" y="2743200"/>
            <a:ext cx="172282" cy="848139"/>
          </a:xfrm>
          <a:custGeom>
            <a:avLst/>
            <a:gdLst>
              <a:gd name="connsiteX0" fmla="*/ 0 w 172282"/>
              <a:gd name="connsiteY0" fmla="*/ 0 h 848139"/>
              <a:gd name="connsiteX1" fmla="*/ 39756 w 172282"/>
              <a:gd name="connsiteY1" fmla="*/ 159026 h 848139"/>
              <a:gd name="connsiteX2" fmla="*/ 66261 w 172282"/>
              <a:gd name="connsiteY2" fmla="*/ 265043 h 848139"/>
              <a:gd name="connsiteX3" fmla="*/ 79513 w 172282"/>
              <a:gd name="connsiteY3" fmla="*/ 384313 h 848139"/>
              <a:gd name="connsiteX4" fmla="*/ 106017 w 172282"/>
              <a:gd name="connsiteY4" fmla="*/ 477078 h 848139"/>
              <a:gd name="connsiteX5" fmla="*/ 132521 w 172282"/>
              <a:gd name="connsiteY5" fmla="*/ 583096 h 848139"/>
              <a:gd name="connsiteX6" fmla="*/ 145774 w 172282"/>
              <a:gd name="connsiteY6" fmla="*/ 702365 h 848139"/>
              <a:gd name="connsiteX7" fmla="*/ 159026 w 172282"/>
              <a:gd name="connsiteY7" fmla="*/ 742122 h 848139"/>
              <a:gd name="connsiteX8" fmla="*/ 172278 w 172282"/>
              <a:gd name="connsiteY8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2" h="848139">
                <a:moveTo>
                  <a:pt x="0" y="0"/>
                </a:moveTo>
                <a:cubicBezTo>
                  <a:pt x="34672" y="208036"/>
                  <a:pt x="-12741" y="-50956"/>
                  <a:pt x="39756" y="159026"/>
                </a:cubicBezTo>
                <a:lnTo>
                  <a:pt x="66261" y="265043"/>
                </a:lnTo>
                <a:cubicBezTo>
                  <a:pt x="70678" y="304800"/>
                  <a:pt x="73431" y="344777"/>
                  <a:pt x="79513" y="384313"/>
                </a:cubicBezTo>
                <a:cubicBezTo>
                  <a:pt x="87304" y="434953"/>
                  <a:pt x="93792" y="432254"/>
                  <a:pt x="106017" y="477078"/>
                </a:cubicBezTo>
                <a:cubicBezTo>
                  <a:pt x="115601" y="512221"/>
                  <a:pt x="132521" y="583096"/>
                  <a:pt x="132521" y="583096"/>
                </a:cubicBezTo>
                <a:cubicBezTo>
                  <a:pt x="136939" y="622852"/>
                  <a:pt x="139198" y="662908"/>
                  <a:pt x="145774" y="702365"/>
                </a:cubicBezTo>
                <a:cubicBezTo>
                  <a:pt x="148071" y="716144"/>
                  <a:pt x="156286" y="728424"/>
                  <a:pt x="159026" y="742122"/>
                </a:cubicBezTo>
                <a:cubicBezTo>
                  <a:pt x="172903" y="811507"/>
                  <a:pt x="172278" y="807576"/>
                  <a:pt x="172278" y="8481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3935896" y="2663687"/>
            <a:ext cx="993913" cy="689113"/>
          </a:xfrm>
          <a:custGeom>
            <a:avLst/>
            <a:gdLst>
              <a:gd name="connsiteX0" fmla="*/ 0 w 993913"/>
              <a:gd name="connsiteY0" fmla="*/ 92765 h 689113"/>
              <a:gd name="connsiteX1" fmla="*/ 145774 w 993913"/>
              <a:gd name="connsiteY1" fmla="*/ 198783 h 689113"/>
              <a:gd name="connsiteX2" fmla="*/ 185530 w 993913"/>
              <a:gd name="connsiteY2" fmla="*/ 225287 h 689113"/>
              <a:gd name="connsiteX3" fmla="*/ 225287 w 993913"/>
              <a:gd name="connsiteY3" fmla="*/ 238539 h 689113"/>
              <a:gd name="connsiteX4" fmla="*/ 304800 w 993913"/>
              <a:gd name="connsiteY4" fmla="*/ 291548 h 689113"/>
              <a:gd name="connsiteX5" fmla="*/ 384313 w 993913"/>
              <a:gd name="connsiteY5" fmla="*/ 318052 h 689113"/>
              <a:gd name="connsiteX6" fmla="*/ 463826 w 993913"/>
              <a:gd name="connsiteY6" fmla="*/ 357809 h 689113"/>
              <a:gd name="connsiteX7" fmla="*/ 490330 w 993913"/>
              <a:gd name="connsiteY7" fmla="*/ 278296 h 689113"/>
              <a:gd name="connsiteX8" fmla="*/ 516834 w 993913"/>
              <a:gd name="connsiteY8" fmla="*/ 198783 h 689113"/>
              <a:gd name="connsiteX9" fmla="*/ 530087 w 993913"/>
              <a:gd name="connsiteY9" fmla="*/ 159026 h 689113"/>
              <a:gd name="connsiteX10" fmla="*/ 556591 w 993913"/>
              <a:gd name="connsiteY10" fmla="*/ 106017 h 689113"/>
              <a:gd name="connsiteX11" fmla="*/ 609600 w 993913"/>
              <a:gd name="connsiteY11" fmla="*/ 0 h 689113"/>
              <a:gd name="connsiteX12" fmla="*/ 649356 w 993913"/>
              <a:gd name="connsiteY12" fmla="*/ 13252 h 689113"/>
              <a:gd name="connsiteX13" fmla="*/ 662608 w 993913"/>
              <a:gd name="connsiteY13" fmla="*/ 53009 h 689113"/>
              <a:gd name="connsiteX14" fmla="*/ 689113 w 993913"/>
              <a:gd name="connsiteY14" fmla="*/ 79513 h 689113"/>
              <a:gd name="connsiteX15" fmla="*/ 742121 w 993913"/>
              <a:gd name="connsiteY15" fmla="*/ 198783 h 689113"/>
              <a:gd name="connsiteX16" fmla="*/ 768626 w 993913"/>
              <a:gd name="connsiteY16" fmla="*/ 225287 h 689113"/>
              <a:gd name="connsiteX17" fmla="*/ 808382 w 993913"/>
              <a:gd name="connsiteY17" fmla="*/ 304800 h 689113"/>
              <a:gd name="connsiteX18" fmla="*/ 848139 w 993913"/>
              <a:gd name="connsiteY18" fmla="*/ 371061 h 689113"/>
              <a:gd name="connsiteX19" fmla="*/ 874643 w 993913"/>
              <a:gd name="connsiteY19" fmla="*/ 424070 h 689113"/>
              <a:gd name="connsiteX20" fmla="*/ 887895 w 993913"/>
              <a:gd name="connsiteY20" fmla="*/ 490330 h 689113"/>
              <a:gd name="connsiteX21" fmla="*/ 927652 w 993913"/>
              <a:gd name="connsiteY21" fmla="*/ 543339 h 689113"/>
              <a:gd name="connsiteX22" fmla="*/ 954156 w 993913"/>
              <a:gd name="connsiteY22" fmla="*/ 622852 h 689113"/>
              <a:gd name="connsiteX23" fmla="*/ 980661 w 993913"/>
              <a:gd name="connsiteY23" fmla="*/ 662609 h 689113"/>
              <a:gd name="connsiteX24" fmla="*/ 993913 w 993913"/>
              <a:gd name="connsiteY24" fmla="*/ 689113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3913" h="689113">
                <a:moveTo>
                  <a:pt x="0" y="92765"/>
                </a:moveTo>
                <a:cubicBezTo>
                  <a:pt x="91134" y="165673"/>
                  <a:pt x="42727" y="130085"/>
                  <a:pt x="145774" y="198783"/>
                </a:cubicBezTo>
                <a:cubicBezTo>
                  <a:pt x="159026" y="207618"/>
                  <a:pt x="170420" y="220251"/>
                  <a:pt x="185530" y="225287"/>
                </a:cubicBezTo>
                <a:lnTo>
                  <a:pt x="225287" y="238539"/>
                </a:lnTo>
                <a:cubicBezTo>
                  <a:pt x="251791" y="256209"/>
                  <a:pt x="274580" y="281475"/>
                  <a:pt x="304800" y="291548"/>
                </a:cubicBezTo>
                <a:lnTo>
                  <a:pt x="384313" y="318052"/>
                </a:lnTo>
                <a:cubicBezTo>
                  <a:pt x="385647" y="318941"/>
                  <a:pt x="452853" y="368782"/>
                  <a:pt x="463826" y="357809"/>
                </a:cubicBezTo>
                <a:cubicBezTo>
                  <a:pt x="483581" y="338054"/>
                  <a:pt x="481495" y="304800"/>
                  <a:pt x="490330" y="278296"/>
                </a:cubicBezTo>
                <a:lnTo>
                  <a:pt x="516834" y="198783"/>
                </a:lnTo>
                <a:cubicBezTo>
                  <a:pt x="521252" y="185531"/>
                  <a:pt x="523840" y="171521"/>
                  <a:pt x="530087" y="159026"/>
                </a:cubicBezTo>
                <a:cubicBezTo>
                  <a:pt x="538922" y="141356"/>
                  <a:pt x="549254" y="124359"/>
                  <a:pt x="556591" y="106017"/>
                </a:cubicBezTo>
                <a:cubicBezTo>
                  <a:pt x="597197" y="4500"/>
                  <a:pt x="558800" y="50798"/>
                  <a:pt x="609600" y="0"/>
                </a:cubicBezTo>
                <a:cubicBezTo>
                  <a:pt x="622852" y="4417"/>
                  <a:pt x="639479" y="3374"/>
                  <a:pt x="649356" y="13252"/>
                </a:cubicBezTo>
                <a:cubicBezTo>
                  <a:pt x="659234" y="23130"/>
                  <a:pt x="655421" y="41031"/>
                  <a:pt x="662608" y="53009"/>
                </a:cubicBezTo>
                <a:cubicBezTo>
                  <a:pt x="669036" y="63723"/>
                  <a:pt x="680278" y="70678"/>
                  <a:pt x="689113" y="79513"/>
                </a:cubicBezTo>
                <a:cubicBezTo>
                  <a:pt x="700590" y="108206"/>
                  <a:pt x="723551" y="170928"/>
                  <a:pt x="742121" y="198783"/>
                </a:cubicBezTo>
                <a:cubicBezTo>
                  <a:pt x="749052" y="209179"/>
                  <a:pt x="759791" y="216452"/>
                  <a:pt x="768626" y="225287"/>
                </a:cubicBezTo>
                <a:cubicBezTo>
                  <a:pt x="801935" y="325214"/>
                  <a:pt x="757003" y="202042"/>
                  <a:pt x="808382" y="304800"/>
                </a:cubicBezTo>
                <a:cubicBezTo>
                  <a:pt x="842787" y="373612"/>
                  <a:pt x="796370" y="319292"/>
                  <a:pt x="848139" y="371061"/>
                </a:cubicBezTo>
                <a:cubicBezTo>
                  <a:pt x="856974" y="388731"/>
                  <a:pt x="868396" y="405329"/>
                  <a:pt x="874643" y="424070"/>
                </a:cubicBezTo>
                <a:cubicBezTo>
                  <a:pt x="881766" y="445438"/>
                  <a:pt x="878747" y="469747"/>
                  <a:pt x="887895" y="490330"/>
                </a:cubicBezTo>
                <a:cubicBezTo>
                  <a:pt x="896866" y="510513"/>
                  <a:pt x="914400" y="525669"/>
                  <a:pt x="927652" y="543339"/>
                </a:cubicBezTo>
                <a:cubicBezTo>
                  <a:pt x="936487" y="569843"/>
                  <a:pt x="942809" y="597322"/>
                  <a:pt x="954156" y="622852"/>
                </a:cubicBezTo>
                <a:cubicBezTo>
                  <a:pt x="960625" y="637407"/>
                  <a:pt x="972466" y="648951"/>
                  <a:pt x="980661" y="662609"/>
                </a:cubicBezTo>
                <a:cubicBezTo>
                  <a:pt x="985743" y="671079"/>
                  <a:pt x="989496" y="680278"/>
                  <a:pt x="993913" y="6891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5115339" y="2514313"/>
            <a:ext cx="569844" cy="825235"/>
          </a:xfrm>
          <a:custGeom>
            <a:avLst/>
            <a:gdLst>
              <a:gd name="connsiteX0" fmla="*/ 0 w 569844"/>
              <a:gd name="connsiteY0" fmla="*/ 825235 h 825235"/>
              <a:gd name="connsiteX1" fmla="*/ 13252 w 569844"/>
              <a:gd name="connsiteY1" fmla="*/ 692713 h 825235"/>
              <a:gd name="connsiteX2" fmla="*/ 26504 w 569844"/>
              <a:gd name="connsiteY2" fmla="*/ 652957 h 825235"/>
              <a:gd name="connsiteX3" fmla="*/ 39757 w 569844"/>
              <a:gd name="connsiteY3" fmla="*/ 507183 h 825235"/>
              <a:gd name="connsiteX4" fmla="*/ 53009 w 569844"/>
              <a:gd name="connsiteY4" fmla="*/ 427670 h 825235"/>
              <a:gd name="connsiteX5" fmla="*/ 66261 w 569844"/>
              <a:gd name="connsiteY5" fmla="*/ 3600 h 825235"/>
              <a:gd name="connsiteX6" fmla="*/ 92765 w 569844"/>
              <a:gd name="connsiteY6" fmla="*/ 43357 h 825235"/>
              <a:gd name="connsiteX7" fmla="*/ 145774 w 569844"/>
              <a:gd name="connsiteY7" fmla="*/ 189130 h 825235"/>
              <a:gd name="connsiteX8" fmla="*/ 212035 w 569844"/>
              <a:gd name="connsiteY8" fmla="*/ 268644 h 825235"/>
              <a:gd name="connsiteX9" fmla="*/ 304800 w 569844"/>
              <a:gd name="connsiteY9" fmla="*/ 427670 h 825235"/>
              <a:gd name="connsiteX10" fmla="*/ 357809 w 569844"/>
              <a:gd name="connsiteY10" fmla="*/ 493930 h 825235"/>
              <a:gd name="connsiteX11" fmla="*/ 397565 w 569844"/>
              <a:gd name="connsiteY11" fmla="*/ 560191 h 825235"/>
              <a:gd name="connsiteX12" fmla="*/ 424070 w 569844"/>
              <a:gd name="connsiteY12" fmla="*/ 626452 h 825235"/>
              <a:gd name="connsiteX13" fmla="*/ 463826 w 569844"/>
              <a:gd name="connsiteY13" fmla="*/ 652957 h 825235"/>
              <a:gd name="connsiteX14" fmla="*/ 516835 w 569844"/>
              <a:gd name="connsiteY14" fmla="*/ 732470 h 825235"/>
              <a:gd name="connsiteX15" fmla="*/ 569844 w 569844"/>
              <a:gd name="connsiteY15" fmla="*/ 798730 h 825235"/>
              <a:gd name="connsiteX16" fmla="*/ 530087 w 569844"/>
              <a:gd name="connsiteY16" fmla="*/ 719217 h 825235"/>
              <a:gd name="connsiteX17" fmla="*/ 516835 w 569844"/>
              <a:gd name="connsiteY17" fmla="*/ 679461 h 825235"/>
              <a:gd name="connsiteX18" fmla="*/ 477078 w 569844"/>
              <a:gd name="connsiteY18" fmla="*/ 652957 h 825235"/>
              <a:gd name="connsiteX19" fmla="*/ 424070 w 569844"/>
              <a:gd name="connsiteY19" fmla="*/ 586696 h 825235"/>
              <a:gd name="connsiteX20" fmla="*/ 410818 w 569844"/>
              <a:gd name="connsiteY20" fmla="*/ 546939 h 825235"/>
              <a:gd name="connsiteX21" fmla="*/ 384313 w 569844"/>
              <a:gd name="connsiteY21" fmla="*/ 520435 h 825235"/>
              <a:gd name="connsiteX22" fmla="*/ 344557 w 569844"/>
              <a:gd name="connsiteY22" fmla="*/ 440922 h 825235"/>
              <a:gd name="connsiteX23" fmla="*/ 66261 w 569844"/>
              <a:gd name="connsiteY23" fmla="*/ 414417 h 82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9844" h="825235">
                <a:moveTo>
                  <a:pt x="0" y="825235"/>
                </a:moveTo>
                <a:cubicBezTo>
                  <a:pt x="4417" y="781061"/>
                  <a:pt x="6502" y="736591"/>
                  <a:pt x="13252" y="692713"/>
                </a:cubicBezTo>
                <a:cubicBezTo>
                  <a:pt x="15376" y="678907"/>
                  <a:pt x="24528" y="666785"/>
                  <a:pt x="26504" y="652957"/>
                </a:cubicBezTo>
                <a:cubicBezTo>
                  <a:pt x="33404" y="604656"/>
                  <a:pt x="34056" y="555641"/>
                  <a:pt x="39757" y="507183"/>
                </a:cubicBezTo>
                <a:cubicBezTo>
                  <a:pt x="42897" y="480497"/>
                  <a:pt x="48592" y="454174"/>
                  <a:pt x="53009" y="427670"/>
                </a:cubicBezTo>
                <a:cubicBezTo>
                  <a:pt x="57426" y="286313"/>
                  <a:pt x="51709" y="144275"/>
                  <a:pt x="66261" y="3600"/>
                </a:cubicBezTo>
                <a:cubicBezTo>
                  <a:pt x="67900" y="-12243"/>
                  <a:pt x="87173" y="28444"/>
                  <a:pt x="92765" y="43357"/>
                </a:cubicBezTo>
                <a:cubicBezTo>
                  <a:pt x="133722" y="152575"/>
                  <a:pt x="67143" y="71183"/>
                  <a:pt x="145774" y="189130"/>
                </a:cubicBezTo>
                <a:cubicBezTo>
                  <a:pt x="164912" y="217837"/>
                  <a:pt x="191334" y="241043"/>
                  <a:pt x="212035" y="268644"/>
                </a:cubicBezTo>
                <a:cubicBezTo>
                  <a:pt x="337372" y="435761"/>
                  <a:pt x="198805" y="261108"/>
                  <a:pt x="304800" y="427670"/>
                </a:cubicBezTo>
                <a:cubicBezTo>
                  <a:pt x="319986" y="451533"/>
                  <a:pt x="341589" y="470758"/>
                  <a:pt x="357809" y="493930"/>
                </a:cubicBezTo>
                <a:cubicBezTo>
                  <a:pt x="372580" y="515031"/>
                  <a:pt x="386046" y="537153"/>
                  <a:pt x="397565" y="560191"/>
                </a:cubicBezTo>
                <a:cubicBezTo>
                  <a:pt x="408204" y="581468"/>
                  <a:pt x="410243" y="607094"/>
                  <a:pt x="424070" y="626452"/>
                </a:cubicBezTo>
                <a:cubicBezTo>
                  <a:pt x="433327" y="639412"/>
                  <a:pt x="450574" y="644122"/>
                  <a:pt x="463826" y="652957"/>
                </a:cubicBezTo>
                <a:cubicBezTo>
                  <a:pt x="517251" y="759802"/>
                  <a:pt x="462871" y="665014"/>
                  <a:pt x="516835" y="732470"/>
                </a:cubicBezTo>
                <a:cubicBezTo>
                  <a:pt x="583694" y="816045"/>
                  <a:pt x="505856" y="734744"/>
                  <a:pt x="569844" y="798730"/>
                </a:cubicBezTo>
                <a:cubicBezTo>
                  <a:pt x="536530" y="698796"/>
                  <a:pt x="581470" y="821983"/>
                  <a:pt x="530087" y="719217"/>
                </a:cubicBezTo>
                <a:cubicBezTo>
                  <a:pt x="523840" y="706723"/>
                  <a:pt x="525561" y="690369"/>
                  <a:pt x="516835" y="679461"/>
                </a:cubicBezTo>
                <a:cubicBezTo>
                  <a:pt x="506885" y="667024"/>
                  <a:pt x="490330" y="661792"/>
                  <a:pt x="477078" y="652957"/>
                </a:cubicBezTo>
                <a:cubicBezTo>
                  <a:pt x="443768" y="553026"/>
                  <a:pt x="492575" y="672329"/>
                  <a:pt x="424070" y="586696"/>
                </a:cubicBezTo>
                <a:cubicBezTo>
                  <a:pt x="415344" y="575788"/>
                  <a:pt x="418005" y="558917"/>
                  <a:pt x="410818" y="546939"/>
                </a:cubicBezTo>
                <a:cubicBezTo>
                  <a:pt x="404390" y="536225"/>
                  <a:pt x="393148" y="529270"/>
                  <a:pt x="384313" y="520435"/>
                </a:cubicBezTo>
                <a:cubicBezTo>
                  <a:pt x="377092" y="498773"/>
                  <a:pt x="366191" y="454443"/>
                  <a:pt x="344557" y="440922"/>
                </a:cubicBezTo>
                <a:cubicBezTo>
                  <a:pt x="268623" y="393463"/>
                  <a:pt x="135407" y="414417"/>
                  <a:pt x="66261" y="414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5936974" y="2557670"/>
            <a:ext cx="66261" cy="954156"/>
          </a:xfrm>
          <a:custGeom>
            <a:avLst/>
            <a:gdLst>
              <a:gd name="connsiteX0" fmla="*/ 0 w 66261"/>
              <a:gd name="connsiteY0" fmla="*/ 0 h 954156"/>
              <a:gd name="connsiteX1" fmla="*/ 13252 w 66261"/>
              <a:gd name="connsiteY1" fmla="*/ 622852 h 954156"/>
              <a:gd name="connsiteX2" fmla="*/ 26504 w 66261"/>
              <a:gd name="connsiteY2" fmla="*/ 675860 h 954156"/>
              <a:gd name="connsiteX3" fmla="*/ 39756 w 66261"/>
              <a:gd name="connsiteY3" fmla="*/ 808382 h 954156"/>
              <a:gd name="connsiteX4" fmla="*/ 53009 w 66261"/>
              <a:gd name="connsiteY4" fmla="*/ 914400 h 954156"/>
              <a:gd name="connsiteX5" fmla="*/ 66261 w 66261"/>
              <a:gd name="connsiteY5" fmla="*/ 954156 h 9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61" h="954156">
                <a:moveTo>
                  <a:pt x="0" y="0"/>
                </a:moveTo>
                <a:cubicBezTo>
                  <a:pt x="4417" y="207617"/>
                  <a:pt x="5115" y="415347"/>
                  <a:pt x="13252" y="622852"/>
                </a:cubicBezTo>
                <a:cubicBezTo>
                  <a:pt x="13966" y="641051"/>
                  <a:pt x="23928" y="657830"/>
                  <a:pt x="26504" y="675860"/>
                </a:cubicBezTo>
                <a:cubicBezTo>
                  <a:pt x="32782" y="719808"/>
                  <a:pt x="34853" y="764259"/>
                  <a:pt x="39756" y="808382"/>
                </a:cubicBezTo>
                <a:cubicBezTo>
                  <a:pt x="43689" y="843779"/>
                  <a:pt x="46638" y="879360"/>
                  <a:pt x="53009" y="914400"/>
                </a:cubicBezTo>
                <a:cubicBezTo>
                  <a:pt x="55508" y="928144"/>
                  <a:pt x="66261" y="954156"/>
                  <a:pt x="66261" y="9541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5963478" y="2517886"/>
            <a:ext cx="539523" cy="371088"/>
          </a:xfrm>
          <a:custGeom>
            <a:avLst/>
            <a:gdLst>
              <a:gd name="connsiteX0" fmla="*/ 26505 w 539523"/>
              <a:gd name="connsiteY0" fmla="*/ 39784 h 371088"/>
              <a:gd name="connsiteX1" fmla="*/ 106018 w 539523"/>
              <a:gd name="connsiteY1" fmla="*/ 13279 h 371088"/>
              <a:gd name="connsiteX2" fmla="*/ 516835 w 539523"/>
              <a:gd name="connsiteY2" fmla="*/ 13279 h 371088"/>
              <a:gd name="connsiteX3" fmla="*/ 516835 w 539523"/>
              <a:gd name="connsiteY3" fmla="*/ 251818 h 371088"/>
              <a:gd name="connsiteX4" fmla="*/ 490331 w 539523"/>
              <a:gd name="connsiteY4" fmla="*/ 278323 h 371088"/>
              <a:gd name="connsiteX5" fmla="*/ 397565 w 539523"/>
              <a:gd name="connsiteY5" fmla="*/ 344584 h 371088"/>
              <a:gd name="connsiteX6" fmla="*/ 357809 w 539523"/>
              <a:gd name="connsiteY6" fmla="*/ 357836 h 371088"/>
              <a:gd name="connsiteX7" fmla="*/ 318052 w 539523"/>
              <a:gd name="connsiteY7" fmla="*/ 371088 h 371088"/>
              <a:gd name="connsiteX8" fmla="*/ 0 w 539523"/>
              <a:gd name="connsiteY8" fmla="*/ 357836 h 37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523" h="371088">
                <a:moveTo>
                  <a:pt x="26505" y="39784"/>
                </a:moveTo>
                <a:cubicBezTo>
                  <a:pt x="53009" y="30949"/>
                  <a:pt x="78422" y="17636"/>
                  <a:pt x="106018" y="13279"/>
                </a:cubicBezTo>
                <a:cubicBezTo>
                  <a:pt x="262221" y="-11385"/>
                  <a:pt x="352801" y="4166"/>
                  <a:pt x="516835" y="13279"/>
                </a:cubicBezTo>
                <a:cubicBezTo>
                  <a:pt x="547874" y="106398"/>
                  <a:pt x="546288" y="84915"/>
                  <a:pt x="516835" y="251818"/>
                </a:cubicBezTo>
                <a:cubicBezTo>
                  <a:pt x="514664" y="264122"/>
                  <a:pt x="499166" y="269488"/>
                  <a:pt x="490331" y="278323"/>
                </a:cubicBezTo>
                <a:cubicBezTo>
                  <a:pt x="468244" y="344584"/>
                  <a:pt x="490331" y="313662"/>
                  <a:pt x="397565" y="344584"/>
                </a:cubicBezTo>
                <a:lnTo>
                  <a:pt x="357809" y="357836"/>
                </a:lnTo>
                <a:lnTo>
                  <a:pt x="318052" y="371088"/>
                </a:lnTo>
                <a:lnTo>
                  <a:pt x="0" y="3578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6586330" y="2425148"/>
            <a:ext cx="695896" cy="980661"/>
          </a:xfrm>
          <a:custGeom>
            <a:avLst/>
            <a:gdLst>
              <a:gd name="connsiteX0" fmla="*/ 0 w 695896"/>
              <a:gd name="connsiteY0" fmla="*/ 980661 h 980661"/>
              <a:gd name="connsiteX1" fmla="*/ 39757 w 695896"/>
              <a:gd name="connsiteY1" fmla="*/ 914400 h 980661"/>
              <a:gd name="connsiteX2" fmla="*/ 79513 w 695896"/>
              <a:gd name="connsiteY2" fmla="*/ 781878 h 980661"/>
              <a:gd name="connsiteX3" fmla="*/ 92766 w 695896"/>
              <a:gd name="connsiteY3" fmla="*/ 702365 h 980661"/>
              <a:gd name="connsiteX4" fmla="*/ 106018 w 695896"/>
              <a:gd name="connsiteY4" fmla="*/ 662609 h 980661"/>
              <a:gd name="connsiteX5" fmla="*/ 145774 w 695896"/>
              <a:gd name="connsiteY5" fmla="*/ 503582 h 980661"/>
              <a:gd name="connsiteX6" fmla="*/ 159027 w 695896"/>
              <a:gd name="connsiteY6" fmla="*/ 450574 h 980661"/>
              <a:gd name="connsiteX7" fmla="*/ 185531 w 695896"/>
              <a:gd name="connsiteY7" fmla="*/ 397565 h 980661"/>
              <a:gd name="connsiteX8" fmla="*/ 198783 w 695896"/>
              <a:gd name="connsiteY8" fmla="*/ 344556 h 980661"/>
              <a:gd name="connsiteX9" fmla="*/ 225287 w 695896"/>
              <a:gd name="connsiteY9" fmla="*/ 291548 h 980661"/>
              <a:gd name="connsiteX10" fmla="*/ 291548 w 695896"/>
              <a:gd name="connsiteY10" fmla="*/ 172278 h 980661"/>
              <a:gd name="connsiteX11" fmla="*/ 304800 w 695896"/>
              <a:gd name="connsiteY11" fmla="*/ 119269 h 980661"/>
              <a:gd name="connsiteX12" fmla="*/ 344557 w 695896"/>
              <a:gd name="connsiteY12" fmla="*/ 79513 h 980661"/>
              <a:gd name="connsiteX13" fmla="*/ 384313 w 695896"/>
              <a:gd name="connsiteY13" fmla="*/ 0 h 980661"/>
              <a:gd name="connsiteX14" fmla="*/ 410818 w 695896"/>
              <a:gd name="connsiteY14" fmla="*/ 53009 h 980661"/>
              <a:gd name="connsiteX15" fmla="*/ 450574 w 695896"/>
              <a:gd name="connsiteY15" fmla="*/ 225287 h 980661"/>
              <a:gd name="connsiteX16" fmla="*/ 463827 w 695896"/>
              <a:gd name="connsiteY16" fmla="*/ 278295 h 980661"/>
              <a:gd name="connsiteX17" fmla="*/ 490331 w 695896"/>
              <a:gd name="connsiteY17" fmla="*/ 410817 h 980661"/>
              <a:gd name="connsiteX18" fmla="*/ 503583 w 695896"/>
              <a:gd name="connsiteY18" fmla="*/ 450574 h 980661"/>
              <a:gd name="connsiteX19" fmla="*/ 530087 w 695896"/>
              <a:gd name="connsiteY19" fmla="*/ 556591 h 980661"/>
              <a:gd name="connsiteX20" fmla="*/ 583096 w 695896"/>
              <a:gd name="connsiteY20" fmla="*/ 649356 h 980661"/>
              <a:gd name="connsiteX21" fmla="*/ 636105 w 695896"/>
              <a:gd name="connsiteY21" fmla="*/ 742122 h 980661"/>
              <a:gd name="connsiteX22" fmla="*/ 649357 w 695896"/>
              <a:gd name="connsiteY22" fmla="*/ 795130 h 980661"/>
              <a:gd name="connsiteX23" fmla="*/ 689113 w 695896"/>
              <a:gd name="connsiteY23" fmla="*/ 874643 h 980661"/>
              <a:gd name="connsiteX24" fmla="*/ 649357 w 695896"/>
              <a:gd name="connsiteY24" fmla="*/ 861391 h 980661"/>
              <a:gd name="connsiteX25" fmla="*/ 609600 w 695896"/>
              <a:gd name="connsiteY25" fmla="*/ 795130 h 980661"/>
              <a:gd name="connsiteX26" fmla="*/ 569844 w 695896"/>
              <a:gd name="connsiteY26" fmla="*/ 728869 h 980661"/>
              <a:gd name="connsiteX27" fmla="*/ 543340 w 695896"/>
              <a:gd name="connsiteY27" fmla="*/ 649356 h 980661"/>
              <a:gd name="connsiteX28" fmla="*/ 530087 w 695896"/>
              <a:gd name="connsiteY28" fmla="*/ 609600 h 980661"/>
              <a:gd name="connsiteX29" fmla="*/ 477079 w 695896"/>
              <a:gd name="connsiteY29" fmla="*/ 556591 h 980661"/>
              <a:gd name="connsiteX30" fmla="*/ 132522 w 695896"/>
              <a:gd name="connsiteY30" fmla="*/ 556591 h 98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5896" h="980661">
                <a:moveTo>
                  <a:pt x="0" y="980661"/>
                </a:moveTo>
                <a:cubicBezTo>
                  <a:pt x="13252" y="958574"/>
                  <a:pt x="29098" y="937849"/>
                  <a:pt x="39757" y="914400"/>
                </a:cubicBezTo>
                <a:cubicBezTo>
                  <a:pt x="51831" y="887836"/>
                  <a:pt x="72647" y="816207"/>
                  <a:pt x="79513" y="781878"/>
                </a:cubicBezTo>
                <a:cubicBezTo>
                  <a:pt x="84783" y="755530"/>
                  <a:pt x="86937" y="728595"/>
                  <a:pt x="92766" y="702365"/>
                </a:cubicBezTo>
                <a:cubicBezTo>
                  <a:pt x="95796" y="688729"/>
                  <a:pt x="101601" y="675861"/>
                  <a:pt x="106018" y="662609"/>
                </a:cubicBezTo>
                <a:cubicBezTo>
                  <a:pt x="140685" y="454602"/>
                  <a:pt x="93282" y="713533"/>
                  <a:pt x="145774" y="503582"/>
                </a:cubicBezTo>
                <a:cubicBezTo>
                  <a:pt x="150192" y="485913"/>
                  <a:pt x="152632" y="467628"/>
                  <a:pt x="159027" y="450574"/>
                </a:cubicBezTo>
                <a:cubicBezTo>
                  <a:pt x="165964" y="432077"/>
                  <a:pt x="178595" y="416062"/>
                  <a:pt x="185531" y="397565"/>
                </a:cubicBezTo>
                <a:cubicBezTo>
                  <a:pt x="191926" y="380511"/>
                  <a:pt x="192388" y="361610"/>
                  <a:pt x="198783" y="344556"/>
                </a:cubicBezTo>
                <a:cubicBezTo>
                  <a:pt x="205719" y="326059"/>
                  <a:pt x="217264" y="309600"/>
                  <a:pt x="225287" y="291548"/>
                </a:cubicBezTo>
                <a:cubicBezTo>
                  <a:pt x="269460" y="192160"/>
                  <a:pt x="228731" y="256036"/>
                  <a:pt x="291548" y="172278"/>
                </a:cubicBezTo>
                <a:cubicBezTo>
                  <a:pt x="295965" y="154608"/>
                  <a:pt x="295764" y="135083"/>
                  <a:pt x="304800" y="119269"/>
                </a:cubicBezTo>
                <a:cubicBezTo>
                  <a:pt x="314098" y="102997"/>
                  <a:pt x="332559" y="93911"/>
                  <a:pt x="344557" y="79513"/>
                </a:cubicBezTo>
                <a:cubicBezTo>
                  <a:pt x="373100" y="45262"/>
                  <a:pt x="371032" y="39843"/>
                  <a:pt x="384313" y="0"/>
                </a:cubicBezTo>
                <a:cubicBezTo>
                  <a:pt x="393148" y="17670"/>
                  <a:pt x="406679" y="33692"/>
                  <a:pt x="410818" y="53009"/>
                </a:cubicBezTo>
                <a:cubicBezTo>
                  <a:pt x="450645" y="238864"/>
                  <a:pt x="390480" y="135143"/>
                  <a:pt x="450574" y="225287"/>
                </a:cubicBezTo>
                <a:cubicBezTo>
                  <a:pt x="454992" y="242956"/>
                  <a:pt x="460011" y="260486"/>
                  <a:pt x="463827" y="278295"/>
                </a:cubicBezTo>
                <a:cubicBezTo>
                  <a:pt x="473266" y="322344"/>
                  <a:pt x="476086" y="368080"/>
                  <a:pt x="490331" y="410817"/>
                </a:cubicBezTo>
                <a:cubicBezTo>
                  <a:pt x="494748" y="424069"/>
                  <a:pt x="499908" y="437097"/>
                  <a:pt x="503583" y="450574"/>
                </a:cubicBezTo>
                <a:cubicBezTo>
                  <a:pt x="513167" y="485717"/>
                  <a:pt x="509881" y="526282"/>
                  <a:pt x="530087" y="556591"/>
                </a:cubicBezTo>
                <a:cubicBezTo>
                  <a:pt x="594656" y="653443"/>
                  <a:pt x="515850" y="531674"/>
                  <a:pt x="583096" y="649356"/>
                </a:cubicBezTo>
                <a:cubicBezTo>
                  <a:pt x="658026" y="780485"/>
                  <a:pt x="556004" y="581923"/>
                  <a:pt x="636105" y="742122"/>
                </a:cubicBezTo>
                <a:cubicBezTo>
                  <a:pt x="640522" y="759791"/>
                  <a:pt x="641212" y="778840"/>
                  <a:pt x="649357" y="795130"/>
                </a:cubicBezTo>
                <a:cubicBezTo>
                  <a:pt x="659935" y="816286"/>
                  <a:pt x="714819" y="836084"/>
                  <a:pt x="689113" y="874643"/>
                </a:cubicBezTo>
                <a:cubicBezTo>
                  <a:pt x="681364" y="886266"/>
                  <a:pt x="662609" y="865808"/>
                  <a:pt x="649357" y="861391"/>
                </a:cubicBezTo>
                <a:cubicBezTo>
                  <a:pt x="611817" y="748771"/>
                  <a:pt x="664173" y="886084"/>
                  <a:pt x="609600" y="795130"/>
                </a:cubicBezTo>
                <a:cubicBezTo>
                  <a:pt x="557988" y="709110"/>
                  <a:pt x="637003" y="796030"/>
                  <a:pt x="569844" y="728869"/>
                </a:cubicBezTo>
                <a:lnTo>
                  <a:pt x="543340" y="649356"/>
                </a:lnTo>
                <a:lnTo>
                  <a:pt x="530087" y="609600"/>
                </a:lnTo>
                <a:cubicBezTo>
                  <a:pt x="517759" y="572617"/>
                  <a:pt x="524746" y="558235"/>
                  <a:pt x="477079" y="556591"/>
                </a:cubicBezTo>
                <a:cubicBezTo>
                  <a:pt x="362295" y="552633"/>
                  <a:pt x="247374" y="556591"/>
                  <a:pt x="132522" y="5565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6310866" y="4047998"/>
            <a:ext cx="1861534" cy="1325218"/>
          </a:xfrm>
          <a:custGeom>
            <a:avLst/>
            <a:gdLst>
              <a:gd name="connsiteX0" fmla="*/ 0 w 1861534"/>
              <a:gd name="connsiteY0" fmla="*/ 225287 h 1325218"/>
              <a:gd name="connsiteX1" fmla="*/ 13253 w 1861534"/>
              <a:gd name="connsiteY1" fmla="*/ 291548 h 1325218"/>
              <a:gd name="connsiteX2" fmla="*/ 39757 w 1861534"/>
              <a:gd name="connsiteY2" fmla="*/ 331305 h 1325218"/>
              <a:gd name="connsiteX3" fmla="*/ 66261 w 1861534"/>
              <a:gd name="connsiteY3" fmla="*/ 384313 h 1325218"/>
              <a:gd name="connsiteX4" fmla="*/ 92766 w 1861534"/>
              <a:gd name="connsiteY4" fmla="*/ 424070 h 1325218"/>
              <a:gd name="connsiteX5" fmla="*/ 119270 w 1861534"/>
              <a:gd name="connsiteY5" fmla="*/ 490331 h 1325218"/>
              <a:gd name="connsiteX6" fmla="*/ 132522 w 1861534"/>
              <a:gd name="connsiteY6" fmla="*/ 569844 h 1325218"/>
              <a:gd name="connsiteX7" fmla="*/ 159027 w 1861534"/>
              <a:gd name="connsiteY7" fmla="*/ 622853 h 1325218"/>
              <a:gd name="connsiteX8" fmla="*/ 172279 w 1861534"/>
              <a:gd name="connsiteY8" fmla="*/ 702366 h 1325218"/>
              <a:gd name="connsiteX9" fmla="*/ 198783 w 1861534"/>
              <a:gd name="connsiteY9" fmla="*/ 781879 h 1325218"/>
              <a:gd name="connsiteX10" fmla="*/ 212035 w 1861534"/>
              <a:gd name="connsiteY10" fmla="*/ 848139 h 1325218"/>
              <a:gd name="connsiteX11" fmla="*/ 225287 w 1861534"/>
              <a:gd name="connsiteY11" fmla="*/ 887896 h 1325218"/>
              <a:gd name="connsiteX12" fmla="*/ 238540 w 1861534"/>
              <a:gd name="connsiteY12" fmla="*/ 940905 h 1325218"/>
              <a:gd name="connsiteX13" fmla="*/ 251792 w 1861534"/>
              <a:gd name="connsiteY13" fmla="*/ 1046922 h 1325218"/>
              <a:gd name="connsiteX14" fmla="*/ 265044 w 1861534"/>
              <a:gd name="connsiteY14" fmla="*/ 1099931 h 1325218"/>
              <a:gd name="connsiteX15" fmla="*/ 291548 w 1861534"/>
              <a:gd name="connsiteY15" fmla="*/ 1325218 h 1325218"/>
              <a:gd name="connsiteX16" fmla="*/ 331305 w 1861534"/>
              <a:gd name="connsiteY16" fmla="*/ 1258957 h 1325218"/>
              <a:gd name="connsiteX17" fmla="*/ 437322 w 1861534"/>
              <a:gd name="connsiteY17" fmla="*/ 1166192 h 1325218"/>
              <a:gd name="connsiteX18" fmla="*/ 543340 w 1861534"/>
              <a:gd name="connsiteY18" fmla="*/ 1086679 h 1325218"/>
              <a:gd name="connsiteX19" fmla="*/ 596348 w 1861534"/>
              <a:gd name="connsiteY19" fmla="*/ 1073426 h 1325218"/>
              <a:gd name="connsiteX20" fmla="*/ 636105 w 1861534"/>
              <a:gd name="connsiteY20" fmla="*/ 1046922 h 1325218"/>
              <a:gd name="connsiteX21" fmla="*/ 980661 w 1861534"/>
              <a:gd name="connsiteY21" fmla="*/ 1046922 h 1325218"/>
              <a:gd name="connsiteX22" fmla="*/ 1060174 w 1861534"/>
              <a:gd name="connsiteY22" fmla="*/ 1086679 h 1325218"/>
              <a:gd name="connsiteX23" fmla="*/ 1099931 w 1861534"/>
              <a:gd name="connsiteY23" fmla="*/ 1099931 h 1325218"/>
              <a:gd name="connsiteX24" fmla="*/ 1139687 w 1861534"/>
              <a:gd name="connsiteY24" fmla="*/ 1126435 h 1325218"/>
              <a:gd name="connsiteX25" fmla="*/ 1219200 w 1861534"/>
              <a:gd name="connsiteY25" fmla="*/ 1152939 h 1325218"/>
              <a:gd name="connsiteX26" fmla="*/ 1258957 w 1861534"/>
              <a:gd name="connsiteY26" fmla="*/ 1179444 h 1325218"/>
              <a:gd name="connsiteX27" fmla="*/ 1338470 w 1861534"/>
              <a:gd name="connsiteY27" fmla="*/ 1205948 h 1325218"/>
              <a:gd name="connsiteX28" fmla="*/ 1378227 w 1861534"/>
              <a:gd name="connsiteY28" fmla="*/ 1219200 h 1325218"/>
              <a:gd name="connsiteX29" fmla="*/ 1470992 w 1861534"/>
              <a:gd name="connsiteY29" fmla="*/ 1232453 h 1325218"/>
              <a:gd name="connsiteX30" fmla="*/ 1855305 w 1861534"/>
              <a:gd name="connsiteY30" fmla="*/ 1219200 h 1325218"/>
              <a:gd name="connsiteX31" fmla="*/ 1842053 w 1861534"/>
              <a:gd name="connsiteY31" fmla="*/ 1166192 h 1325218"/>
              <a:gd name="connsiteX32" fmla="*/ 1789044 w 1861534"/>
              <a:gd name="connsiteY32" fmla="*/ 1060174 h 1325218"/>
              <a:gd name="connsiteX33" fmla="*/ 1736035 w 1861534"/>
              <a:gd name="connsiteY33" fmla="*/ 954157 h 1325218"/>
              <a:gd name="connsiteX34" fmla="*/ 1709531 w 1861534"/>
              <a:gd name="connsiteY34" fmla="*/ 861392 h 1325218"/>
              <a:gd name="connsiteX35" fmla="*/ 1683027 w 1861534"/>
              <a:gd name="connsiteY35" fmla="*/ 781879 h 1325218"/>
              <a:gd name="connsiteX36" fmla="*/ 1669774 w 1861534"/>
              <a:gd name="connsiteY36" fmla="*/ 742122 h 1325218"/>
              <a:gd name="connsiteX37" fmla="*/ 1656522 w 1861534"/>
              <a:gd name="connsiteY37" fmla="*/ 662609 h 1325218"/>
              <a:gd name="connsiteX38" fmla="*/ 1643270 w 1861534"/>
              <a:gd name="connsiteY38" fmla="*/ 609600 h 1325218"/>
              <a:gd name="connsiteX39" fmla="*/ 1630018 w 1861534"/>
              <a:gd name="connsiteY39" fmla="*/ 516835 h 1325218"/>
              <a:gd name="connsiteX40" fmla="*/ 1616766 w 1861534"/>
              <a:gd name="connsiteY40" fmla="*/ 463826 h 1325218"/>
              <a:gd name="connsiteX41" fmla="*/ 1603513 w 1861534"/>
              <a:gd name="connsiteY41" fmla="*/ 357809 h 1325218"/>
              <a:gd name="connsiteX42" fmla="*/ 1590261 w 1861534"/>
              <a:gd name="connsiteY42" fmla="*/ 278296 h 1325218"/>
              <a:gd name="connsiteX43" fmla="*/ 1391479 w 1861534"/>
              <a:gd name="connsiteY43" fmla="*/ 304800 h 1325218"/>
              <a:gd name="connsiteX44" fmla="*/ 1298713 w 1861534"/>
              <a:gd name="connsiteY44" fmla="*/ 291548 h 1325218"/>
              <a:gd name="connsiteX45" fmla="*/ 1192696 w 1861534"/>
              <a:gd name="connsiteY45" fmla="*/ 238539 h 1325218"/>
              <a:gd name="connsiteX46" fmla="*/ 1113183 w 1861534"/>
              <a:gd name="connsiteY46" fmla="*/ 185531 h 1325218"/>
              <a:gd name="connsiteX47" fmla="*/ 1073427 w 1861534"/>
              <a:gd name="connsiteY47" fmla="*/ 159026 h 1325218"/>
              <a:gd name="connsiteX48" fmla="*/ 1033670 w 1861534"/>
              <a:gd name="connsiteY48" fmla="*/ 145774 h 1325218"/>
              <a:gd name="connsiteX49" fmla="*/ 954157 w 1861534"/>
              <a:gd name="connsiteY49" fmla="*/ 92766 h 1325218"/>
              <a:gd name="connsiteX50" fmla="*/ 927653 w 1861534"/>
              <a:gd name="connsiteY50" fmla="*/ 66261 h 1325218"/>
              <a:gd name="connsiteX51" fmla="*/ 848140 w 1861534"/>
              <a:gd name="connsiteY51" fmla="*/ 39757 h 1325218"/>
              <a:gd name="connsiteX52" fmla="*/ 808383 w 1861534"/>
              <a:gd name="connsiteY52" fmla="*/ 26505 h 1325218"/>
              <a:gd name="connsiteX53" fmla="*/ 768627 w 1861534"/>
              <a:gd name="connsiteY53" fmla="*/ 13253 h 1325218"/>
              <a:gd name="connsiteX54" fmla="*/ 662609 w 1861534"/>
              <a:gd name="connsiteY54" fmla="*/ 0 h 1325218"/>
              <a:gd name="connsiteX55" fmla="*/ 463827 w 1861534"/>
              <a:gd name="connsiteY55" fmla="*/ 13253 h 1325218"/>
              <a:gd name="connsiteX56" fmla="*/ 344557 w 1861534"/>
              <a:gd name="connsiteY56" fmla="*/ 53009 h 1325218"/>
              <a:gd name="connsiteX57" fmla="*/ 304800 w 1861534"/>
              <a:gd name="connsiteY57" fmla="*/ 66261 h 1325218"/>
              <a:gd name="connsiteX58" fmla="*/ 238540 w 1861534"/>
              <a:gd name="connsiteY58" fmla="*/ 106018 h 1325218"/>
              <a:gd name="connsiteX59" fmla="*/ 198783 w 1861534"/>
              <a:gd name="connsiteY59" fmla="*/ 132522 h 1325218"/>
              <a:gd name="connsiteX60" fmla="*/ 119270 w 1861534"/>
              <a:gd name="connsiteY60" fmla="*/ 159026 h 1325218"/>
              <a:gd name="connsiteX61" fmla="*/ 26505 w 1861534"/>
              <a:gd name="connsiteY61" fmla="*/ 238539 h 1325218"/>
              <a:gd name="connsiteX62" fmla="*/ 66261 w 1861534"/>
              <a:gd name="connsiteY62" fmla="*/ 251792 h 1325218"/>
              <a:gd name="connsiteX63" fmla="*/ 119270 w 1861534"/>
              <a:gd name="connsiteY63" fmla="*/ 238539 h 1325218"/>
              <a:gd name="connsiteX64" fmla="*/ 212035 w 1861534"/>
              <a:gd name="connsiteY64" fmla="*/ 225287 h 1325218"/>
              <a:gd name="connsiteX65" fmla="*/ 410818 w 1861534"/>
              <a:gd name="connsiteY65" fmla="*/ 238539 h 1325218"/>
              <a:gd name="connsiteX66" fmla="*/ 450574 w 1861534"/>
              <a:gd name="connsiteY66" fmla="*/ 251792 h 1325218"/>
              <a:gd name="connsiteX67" fmla="*/ 477079 w 1861534"/>
              <a:gd name="connsiteY67" fmla="*/ 278296 h 1325218"/>
              <a:gd name="connsiteX68" fmla="*/ 530087 w 1861534"/>
              <a:gd name="connsiteY68" fmla="*/ 318053 h 1325218"/>
              <a:gd name="connsiteX69" fmla="*/ 583096 w 1861534"/>
              <a:gd name="connsiteY69" fmla="*/ 384313 h 1325218"/>
              <a:gd name="connsiteX70" fmla="*/ 609600 w 1861534"/>
              <a:gd name="connsiteY70" fmla="*/ 410818 h 1325218"/>
              <a:gd name="connsiteX71" fmla="*/ 636105 w 1861534"/>
              <a:gd name="connsiteY71" fmla="*/ 450574 h 1325218"/>
              <a:gd name="connsiteX72" fmla="*/ 755374 w 1861534"/>
              <a:gd name="connsiteY72" fmla="*/ 516835 h 1325218"/>
              <a:gd name="connsiteX73" fmla="*/ 781879 w 1861534"/>
              <a:gd name="connsiteY73" fmla="*/ 543339 h 1325218"/>
              <a:gd name="connsiteX74" fmla="*/ 887896 w 1861534"/>
              <a:gd name="connsiteY74" fmla="*/ 569844 h 1325218"/>
              <a:gd name="connsiteX75" fmla="*/ 927653 w 1861534"/>
              <a:gd name="connsiteY75" fmla="*/ 596348 h 1325218"/>
              <a:gd name="connsiteX76" fmla="*/ 967409 w 1861534"/>
              <a:gd name="connsiteY76" fmla="*/ 609600 h 1325218"/>
              <a:gd name="connsiteX77" fmla="*/ 927653 w 1861534"/>
              <a:gd name="connsiteY77" fmla="*/ 622853 h 1325218"/>
              <a:gd name="connsiteX78" fmla="*/ 742122 w 1861534"/>
              <a:gd name="connsiteY78" fmla="*/ 636105 h 1325218"/>
              <a:gd name="connsiteX79" fmla="*/ 596348 w 1861534"/>
              <a:gd name="connsiteY79" fmla="*/ 675861 h 1325218"/>
              <a:gd name="connsiteX80" fmla="*/ 569844 w 1861534"/>
              <a:gd name="connsiteY80" fmla="*/ 702366 h 1325218"/>
              <a:gd name="connsiteX81" fmla="*/ 530087 w 1861534"/>
              <a:gd name="connsiteY81" fmla="*/ 728870 h 1325218"/>
              <a:gd name="connsiteX82" fmla="*/ 503583 w 1861534"/>
              <a:gd name="connsiteY82" fmla="*/ 768626 h 1325218"/>
              <a:gd name="connsiteX83" fmla="*/ 450574 w 1861534"/>
              <a:gd name="connsiteY83" fmla="*/ 821635 h 1325218"/>
              <a:gd name="connsiteX84" fmla="*/ 410818 w 1861534"/>
              <a:gd name="connsiteY84" fmla="*/ 901148 h 1325218"/>
              <a:gd name="connsiteX85" fmla="*/ 384313 w 1861534"/>
              <a:gd name="connsiteY85" fmla="*/ 980661 h 1325218"/>
              <a:gd name="connsiteX86" fmla="*/ 371061 w 1861534"/>
              <a:gd name="connsiteY86" fmla="*/ 1020418 h 1325218"/>
              <a:gd name="connsiteX87" fmla="*/ 357809 w 1861534"/>
              <a:gd name="connsiteY87" fmla="*/ 1060174 h 1325218"/>
              <a:gd name="connsiteX88" fmla="*/ 344557 w 1861534"/>
              <a:gd name="connsiteY88" fmla="*/ 1113183 h 1325218"/>
              <a:gd name="connsiteX89" fmla="*/ 331305 w 1861534"/>
              <a:gd name="connsiteY89" fmla="*/ 1192696 h 1325218"/>
              <a:gd name="connsiteX90" fmla="*/ 318053 w 1861534"/>
              <a:gd name="connsiteY90" fmla="*/ 1245705 h 132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861534" h="1325218">
                <a:moveTo>
                  <a:pt x="0" y="225287"/>
                </a:moveTo>
                <a:cubicBezTo>
                  <a:pt x="4418" y="247374"/>
                  <a:pt x="5344" y="270458"/>
                  <a:pt x="13253" y="291548"/>
                </a:cubicBezTo>
                <a:cubicBezTo>
                  <a:pt x="18845" y="306461"/>
                  <a:pt x="31855" y="317476"/>
                  <a:pt x="39757" y="331305"/>
                </a:cubicBezTo>
                <a:cubicBezTo>
                  <a:pt x="49558" y="348457"/>
                  <a:pt x="56460" y="367161"/>
                  <a:pt x="66261" y="384313"/>
                </a:cubicBezTo>
                <a:cubicBezTo>
                  <a:pt x="74163" y="398142"/>
                  <a:pt x="85643" y="409824"/>
                  <a:pt x="92766" y="424070"/>
                </a:cubicBezTo>
                <a:cubicBezTo>
                  <a:pt x="103404" y="445347"/>
                  <a:pt x="110435" y="468244"/>
                  <a:pt x="119270" y="490331"/>
                </a:cubicBezTo>
                <a:cubicBezTo>
                  <a:pt x="123687" y="516835"/>
                  <a:pt x="124801" y="544107"/>
                  <a:pt x="132522" y="569844"/>
                </a:cubicBezTo>
                <a:cubicBezTo>
                  <a:pt x="138199" y="588766"/>
                  <a:pt x="153350" y="603931"/>
                  <a:pt x="159027" y="622853"/>
                </a:cubicBezTo>
                <a:cubicBezTo>
                  <a:pt x="166748" y="648590"/>
                  <a:pt x="165762" y="676298"/>
                  <a:pt x="172279" y="702366"/>
                </a:cubicBezTo>
                <a:cubicBezTo>
                  <a:pt x="179055" y="729470"/>
                  <a:pt x="193304" y="754484"/>
                  <a:pt x="198783" y="781879"/>
                </a:cubicBezTo>
                <a:cubicBezTo>
                  <a:pt x="203200" y="803966"/>
                  <a:pt x="206572" y="826287"/>
                  <a:pt x="212035" y="848139"/>
                </a:cubicBezTo>
                <a:cubicBezTo>
                  <a:pt x="215423" y="861691"/>
                  <a:pt x="221449" y="874464"/>
                  <a:pt x="225287" y="887896"/>
                </a:cubicBezTo>
                <a:cubicBezTo>
                  <a:pt x="230291" y="905409"/>
                  <a:pt x="234122" y="923235"/>
                  <a:pt x="238540" y="940905"/>
                </a:cubicBezTo>
                <a:cubicBezTo>
                  <a:pt x="242957" y="976244"/>
                  <a:pt x="245937" y="1011793"/>
                  <a:pt x="251792" y="1046922"/>
                </a:cubicBezTo>
                <a:cubicBezTo>
                  <a:pt x="254786" y="1064888"/>
                  <a:pt x="261786" y="1082011"/>
                  <a:pt x="265044" y="1099931"/>
                </a:cubicBezTo>
                <a:cubicBezTo>
                  <a:pt x="278064" y="1171543"/>
                  <a:pt x="284440" y="1254141"/>
                  <a:pt x="291548" y="1325218"/>
                </a:cubicBezTo>
                <a:cubicBezTo>
                  <a:pt x="404869" y="1211897"/>
                  <a:pt x="228085" y="1396583"/>
                  <a:pt x="331305" y="1258957"/>
                </a:cubicBezTo>
                <a:cubicBezTo>
                  <a:pt x="392612" y="1177214"/>
                  <a:pt x="379845" y="1212174"/>
                  <a:pt x="437322" y="1166192"/>
                </a:cubicBezTo>
                <a:cubicBezTo>
                  <a:pt x="477464" y="1134078"/>
                  <a:pt x="476087" y="1103493"/>
                  <a:pt x="543340" y="1086679"/>
                </a:cubicBezTo>
                <a:lnTo>
                  <a:pt x="596348" y="1073426"/>
                </a:lnTo>
                <a:cubicBezTo>
                  <a:pt x="609600" y="1064591"/>
                  <a:pt x="621859" y="1054045"/>
                  <a:pt x="636105" y="1046922"/>
                </a:cubicBezTo>
                <a:cubicBezTo>
                  <a:pt x="730561" y="999695"/>
                  <a:pt x="966052" y="1046287"/>
                  <a:pt x="980661" y="1046922"/>
                </a:cubicBezTo>
                <a:cubicBezTo>
                  <a:pt x="1080592" y="1080231"/>
                  <a:pt x="957415" y="1035299"/>
                  <a:pt x="1060174" y="1086679"/>
                </a:cubicBezTo>
                <a:cubicBezTo>
                  <a:pt x="1072668" y="1092926"/>
                  <a:pt x="1086679" y="1095514"/>
                  <a:pt x="1099931" y="1099931"/>
                </a:cubicBezTo>
                <a:cubicBezTo>
                  <a:pt x="1113183" y="1108766"/>
                  <a:pt x="1125133" y="1119967"/>
                  <a:pt x="1139687" y="1126435"/>
                </a:cubicBezTo>
                <a:cubicBezTo>
                  <a:pt x="1165217" y="1137782"/>
                  <a:pt x="1219200" y="1152939"/>
                  <a:pt x="1219200" y="1152939"/>
                </a:cubicBezTo>
                <a:cubicBezTo>
                  <a:pt x="1232452" y="1161774"/>
                  <a:pt x="1244402" y="1172975"/>
                  <a:pt x="1258957" y="1179444"/>
                </a:cubicBezTo>
                <a:cubicBezTo>
                  <a:pt x="1284487" y="1190791"/>
                  <a:pt x="1311966" y="1197113"/>
                  <a:pt x="1338470" y="1205948"/>
                </a:cubicBezTo>
                <a:cubicBezTo>
                  <a:pt x="1351722" y="1210365"/>
                  <a:pt x="1364398" y="1217224"/>
                  <a:pt x="1378227" y="1219200"/>
                </a:cubicBezTo>
                <a:lnTo>
                  <a:pt x="1470992" y="1232453"/>
                </a:lnTo>
                <a:lnTo>
                  <a:pt x="1855305" y="1219200"/>
                </a:lnTo>
                <a:cubicBezTo>
                  <a:pt x="1873235" y="1215998"/>
                  <a:pt x="1847287" y="1183637"/>
                  <a:pt x="1842053" y="1166192"/>
                </a:cubicBezTo>
                <a:cubicBezTo>
                  <a:pt x="1815948" y="1079177"/>
                  <a:pt x="1833357" y="1104489"/>
                  <a:pt x="1789044" y="1060174"/>
                </a:cubicBezTo>
                <a:cubicBezTo>
                  <a:pt x="1758589" y="968808"/>
                  <a:pt x="1782296" y="1000416"/>
                  <a:pt x="1736035" y="954157"/>
                </a:cubicBezTo>
                <a:cubicBezTo>
                  <a:pt x="1691496" y="820535"/>
                  <a:pt x="1759455" y="1027806"/>
                  <a:pt x="1709531" y="861392"/>
                </a:cubicBezTo>
                <a:cubicBezTo>
                  <a:pt x="1701503" y="834632"/>
                  <a:pt x="1691862" y="808383"/>
                  <a:pt x="1683027" y="781879"/>
                </a:cubicBezTo>
                <a:lnTo>
                  <a:pt x="1669774" y="742122"/>
                </a:lnTo>
                <a:cubicBezTo>
                  <a:pt x="1665357" y="715618"/>
                  <a:pt x="1661792" y="688957"/>
                  <a:pt x="1656522" y="662609"/>
                </a:cubicBezTo>
                <a:cubicBezTo>
                  <a:pt x="1652950" y="644749"/>
                  <a:pt x="1646528" y="627520"/>
                  <a:pt x="1643270" y="609600"/>
                </a:cubicBezTo>
                <a:cubicBezTo>
                  <a:pt x="1637682" y="578868"/>
                  <a:pt x="1635606" y="547567"/>
                  <a:pt x="1630018" y="516835"/>
                </a:cubicBezTo>
                <a:cubicBezTo>
                  <a:pt x="1626760" y="498915"/>
                  <a:pt x="1619760" y="481792"/>
                  <a:pt x="1616766" y="463826"/>
                </a:cubicBezTo>
                <a:cubicBezTo>
                  <a:pt x="1610911" y="428697"/>
                  <a:pt x="1608550" y="393065"/>
                  <a:pt x="1603513" y="357809"/>
                </a:cubicBezTo>
                <a:cubicBezTo>
                  <a:pt x="1599713" y="331209"/>
                  <a:pt x="1594678" y="304800"/>
                  <a:pt x="1590261" y="278296"/>
                </a:cubicBezTo>
                <a:cubicBezTo>
                  <a:pt x="1519773" y="292393"/>
                  <a:pt x="1468945" y="304800"/>
                  <a:pt x="1391479" y="304800"/>
                </a:cubicBezTo>
                <a:cubicBezTo>
                  <a:pt x="1360243" y="304800"/>
                  <a:pt x="1329635" y="295965"/>
                  <a:pt x="1298713" y="291548"/>
                </a:cubicBezTo>
                <a:cubicBezTo>
                  <a:pt x="1263374" y="273878"/>
                  <a:pt x="1225571" y="260455"/>
                  <a:pt x="1192696" y="238539"/>
                </a:cubicBezTo>
                <a:lnTo>
                  <a:pt x="1113183" y="185531"/>
                </a:lnTo>
                <a:cubicBezTo>
                  <a:pt x="1099931" y="176696"/>
                  <a:pt x="1088537" y="164062"/>
                  <a:pt x="1073427" y="159026"/>
                </a:cubicBezTo>
                <a:lnTo>
                  <a:pt x="1033670" y="145774"/>
                </a:lnTo>
                <a:cubicBezTo>
                  <a:pt x="932565" y="44672"/>
                  <a:pt x="1050056" y="150307"/>
                  <a:pt x="954157" y="92766"/>
                </a:cubicBezTo>
                <a:cubicBezTo>
                  <a:pt x="943443" y="86338"/>
                  <a:pt x="938828" y="71849"/>
                  <a:pt x="927653" y="66261"/>
                </a:cubicBezTo>
                <a:cubicBezTo>
                  <a:pt x="902665" y="53767"/>
                  <a:pt x="874644" y="48592"/>
                  <a:pt x="848140" y="39757"/>
                </a:cubicBezTo>
                <a:lnTo>
                  <a:pt x="808383" y="26505"/>
                </a:lnTo>
                <a:cubicBezTo>
                  <a:pt x="795131" y="22088"/>
                  <a:pt x="782488" y="14986"/>
                  <a:pt x="768627" y="13253"/>
                </a:cubicBezTo>
                <a:lnTo>
                  <a:pt x="662609" y="0"/>
                </a:lnTo>
                <a:cubicBezTo>
                  <a:pt x="596348" y="4418"/>
                  <a:pt x="529567" y="3861"/>
                  <a:pt x="463827" y="13253"/>
                </a:cubicBezTo>
                <a:cubicBezTo>
                  <a:pt x="463822" y="13254"/>
                  <a:pt x="364438" y="46382"/>
                  <a:pt x="344557" y="53009"/>
                </a:cubicBezTo>
                <a:lnTo>
                  <a:pt x="304800" y="66261"/>
                </a:lnTo>
                <a:cubicBezTo>
                  <a:pt x="253033" y="118029"/>
                  <a:pt x="307350" y="71613"/>
                  <a:pt x="238540" y="106018"/>
                </a:cubicBezTo>
                <a:cubicBezTo>
                  <a:pt x="224294" y="113141"/>
                  <a:pt x="213337" y="126053"/>
                  <a:pt x="198783" y="132522"/>
                </a:cubicBezTo>
                <a:cubicBezTo>
                  <a:pt x="173253" y="143869"/>
                  <a:pt x="119270" y="159026"/>
                  <a:pt x="119270" y="159026"/>
                </a:cubicBezTo>
                <a:cubicBezTo>
                  <a:pt x="54999" y="223297"/>
                  <a:pt x="87053" y="198174"/>
                  <a:pt x="26505" y="238539"/>
                </a:cubicBezTo>
                <a:cubicBezTo>
                  <a:pt x="39757" y="242957"/>
                  <a:pt x="52292" y="251792"/>
                  <a:pt x="66261" y="251792"/>
                </a:cubicBezTo>
                <a:cubicBezTo>
                  <a:pt x="84475" y="251792"/>
                  <a:pt x="101350" y="241797"/>
                  <a:pt x="119270" y="238539"/>
                </a:cubicBezTo>
                <a:cubicBezTo>
                  <a:pt x="150002" y="232951"/>
                  <a:pt x="181113" y="229704"/>
                  <a:pt x="212035" y="225287"/>
                </a:cubicBezTo>
                <a:cubicBezTo>
                  <a:pt x="278296" y="229704"/>
                  <a:pt x="344816" y="231205"/>
                  <a:pt x="410818" y="238539"/>
                </a:cubicBezTo>
                <a:cubicBezTo>
                  <a:pt x="424701" y="240082"/>
                  <a:pt x="438596" y="244605"/>
                  <a:pt x="450574" y="251792"/>
                </a:cubicBezTo>
                <a:cubicBezTo>
                  <a:pt x="461288" y="258220"/>
                  <a:pt x="467481" y="270297"/>
                  <a:pt x="477079" y="278296"/>
                </a:cubicBezTo>
                <a:cubicBezTo>
                  <a:pt x="494047" y="292436"/>
                  <a:pt x="513119" y="303913"/>
                  <a:pt x="530087" y="318053"/>
                </a:cubicBezTo>
                <a:cubicBezTo>
                  <a:pt x="568487" y="350053"/>
                  <a:pt x="548855" y="341511"/>
                  <a:pt x="583096" y="384313"/>
                </a:cubicBezTo>
                <a:cubicBezTo>
                  <a:pt x="590901" y="394069"/>
                  <a:pt x="601795" y="401062"/>
                  <a:pt x="609600" y="410818"/>
                </a:cubicBezTo>
                <a:cubicBezTo>
                  <a:pt x="619550" y="423255"/>
                  <a:pt x="624119" y="440086"/>
                  <a:pt x="636105" y="450574"/>
                </a:cubicBezTo>
                <a:cubicBezTo>
                  <a:pt x="692190" y="499648"/>
                  <a:pt x="700769" y="498633"/>
                  <a:pt x="755374" y="516835"/>
                </a:cubicBezTo>
                <a:cubicBezTo>
                  <a:pt x="764209" y="525670"/>
                  <a:pt x="771165" y="536911"/>
                  <a:pt x="781879" y="543339"/>
                </a:cubicBezTo>
                <a:cubicBezTo>
                  <a:pt x="802258" y="555566"/>
                  <a:pt x="873638" y="566993"/>
                  <a:pt x="887896" y="569844"/>
                </a:cubicBezTo>
                <a:cubicBezTo>
                  <a:pt x="901148" y="578679"/>
                  <a:pt x="913407" y="589225"/>
                  <a:pt x="927653" y="596348"/>
                </a:cubicBezTo>
                <a:cubicBezTo>
                  <a:pt x="940147" y="602595"/>
                  <a:pt x="967409" y="595631"/>
                  <a:pt x="967409" y="609600"/>
                </a:cubicBezTo>
                <a:cubicBezTo>
                  <a:pt x="967409" y="623569"/>
                  <a:pt x="941526" y="621221"/>
                  <a:pt x="927653" y="622853"/>
                </a:cubicBezTo>
                <a:cubicBezTo>
                  <a:pt x="866076" y="630097"/>
                  <a:pt x="803966" y="631688"/>
                  <a:pt x="742122" y="636105"/>
                </a:cubicBezTo>
                <a:cubicBezTo>
                  <a:pt x="622553" y="665997"/>
                  <a:pt x="670662" y="651090"/>
                  <a:pt x="596348" y="675861"/>
                </a:cubicBezTo>
                <a:cubicBezTo>
                  <a:pt x="587513" y="684696"/>
                  <a:pt x="579600" y="694561"/>
                  <a:pt x="569844" y="702366"/>
                </a:cubicBezTo>
                <a:cubicBezTo>
                  <a:pt x="557407" y="712316"/>
                  <a:pt x="541349" y="717608"/>
                  <a:pt x="530087" y="728870"/>
                </a:cubicBezTo>
                <a:cubicBezTo>
                  <a:pt x="518825" y="740132"/>
                  <a:pt x="513948" y="756533"/>
                  <a:pt x="503583" y="768626"/>
                </a:cubicBezTo>
                <a:cubicBezTo>
                  <a:pt x="487321" y="787599"/>
                  <a:pt x="450574" y="821635"/>
                  <a:pt x="450574" y="821635"/>
                </a:cubicBezTo>
                <a:cubicBezTo>
                  <a:pt x="402248" y="966616"/>
                  <a:pt x="479318" y="747025"/>
                  <a:pt x="410818" y="901148"/>
                </a:cubicBezTo>
                <a:cubicBezTo>
                  <a:pt x="399471" y="926678"/>
                  <a:pt x="393148" y="954157"/>
                  <a:pt x="384313" y="980661"/>
                </a:cubicBezTo>
                <a:lnTo>
                  <a:pt x="371061" y="1020418"/>
                </a:lnTo>
                <a:cubicBezTo>
                  <a:pt x="366644" y="1033670"/>
                  <a:pt x="361197" y="1046622"/>
                  <a:pt x="357809" y="1060174"/>
                </a:cubicBezTo>
                <a:cubicBezTo>
                  <a:pt x="353392" y="1077844"/>
                  <a:pt x="348129" y="1095323"/>
                  <a:pt x="344557" y="1113183"/>
                </a:cubicBezTo>
                <a:cubicBezTo>
                  <a:pt x="339287" y="1139531"/>
                  <a:pt x="337134" y="1166466"/>
                  <a:pt x="331305" y="1192696"/>
                </a:cubicBezTo>
                <a:cubicBezTo>
                  <a:pt x="316656" y="1258617"/>
                  <a:pt x="318053" y="1211535"/>
                  <a:pt x="318053" y="1245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7241634" y="4651513"/>
            <a:ext cx="714742" cy="145773"/>
          </a:xfrm>
          <a:custGeom>
            <a:avLst/>
            <a:gdLst>
              <a:gd name="connsiteX0" fmla="*/ 0 w 609600"/>
              <a:gd name="connsiteY0" fmla="*/ 0 h 172278"/>
              <a:gd name="connsiteX1" fmla="*/ 66261 w 609600"/>
              <a:gd name="connsiteY1" fmla="*/ 53008 h 172278"/>
              <a:gd name="connsiteX2" fmla="*/ 185531 w 609600"/>
              <a:gd name="connsiteY2" fmla="*/ 106017 h 172278"/>
              <a:gd name="connsiteX3" fmla="*/ 238539 w 609600"/>
              <a:gd name="connsiteY3" fmla="*/ 145774 h 172278"/>
              <a:gd name="connsiteX4" fmla="*/ 318052 w 609600"/>
              <a:gd name="connsiteY4" fmla="*/ 172278 h 172278"/>
              <a:gd name="connsiteX5" fmla="*/ 490331 w 609600"/>
              <a:gd name="connsiteY5" fmla="*/ 159026 h 172278"/>
              <a:gd name="connsiteX6" fmla="*/ 569844 w 609600"/>
              <a:gd name="connsiteY6" fmla="*/ 132521 h 172278"/>
              <a:gd name="connsiteX7" fmla="*/ 609600 w 609600"/>
              <a:gd name="connsiteY7" fmla="*/ 66261 h 17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" h="172278">
                <a:moveTo>
                  <a:pt x="0" y="0"/>
                </a:moveTo>
                <a:cubicBezTo>
                  <a:pt x="22087" y="17669"/>
                  <a:pt x="42726" y="37318"/>
                  <a:pt x="66261" y="53008"/>
                </a:cubicBezTo>
                <a:cubicBezTo>
                  <a:pt x="127496" y="93831"/>
                  <a:pt x="116643" y="67746"/>
                  <a:pt x="185531" y="106017"/>
                </a:cubicBezTo>
                <a:cubicBezTo>
                  <a:pt x="204838" y="116743"/>
                  <a:pt x="218784" y="135896"/>
                  <a:pt x="238539" y="145774"/>
                </a:cubicBezTo>
                <a:cubicBezTo>
                  <a:pt x="263527" y="158268"/>
                  <a:pt x="318052" y="172278"/>
                  <a:pt x="318052" y="172278"/>
                </a:cubicBezTo>
                <a:cubicBezTo>
                  <a:pt x="375478" y="167861"/>
                  <a:pt x="433440" y="168009"/>
                  <a:pt x="490331" y="159026"/>
                </a:cubicBezTo>
                <a:cubicBezTo>
                  <a:pt x="517927" y="154669"/>
                  <a:pt x="569844" y="132521"/>
                  <a:pt x="569844" y="132521"/>
                </a:cubicBezTo>
                <a:cubicBezTo>
                  <a:pt x="601827" y="84546"/>
                  <a:pt x="589225" y="107010"/>
                  <a:pt x="609600" y="662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Zástupný symbol pro obrázek 2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>
            <a:fillRect/>
          </a:stretch>
        </p:blipFill>
        <p:spPr>
          <a:xfrm>
            <a:off x="2839779" y="1468272"/>
            <a:ext cx="6247397" cy="5373192"/>
          </a:xfrm>
        </p:spPr>
      </p:pic>
      <p:sp>
        <p:nvSpPr>
          <p:cNvPr id="24" name="Volný tvar 23"/>
          <p:cNvSpPr/>
          <p:nvPr/>
        </p:nvSpPr>
        <p:spPr>
          <a:xfrm>
            <a:off x="4116312" y="2633378"/>
            <a:ext cx="948057" cy="1008591"/>
          </a:xfrm>
          <a:custGeom>
            <a:avLst/>
            <a:gdLst>
              <a:gd name="connsiteX0" fmla="*/ 150888 w 948057"/>
              <a:gd name="connsiteY0" fmla="*/ 1008591 h 1008591"/>
              <a:gd name="connsiteX1" fmla="*/ 135257 w 948057"/>
              <a:gd name="connsiteY1" fmla="*/ 922622 h 1008591"/>
              <a:gd name="connsiteX2" fmla="*/ 127442 w 948057"/>
              <a:gd name="connsiteY2" fmla="*/ 899176 h 1008591"/>
              <a:gd name="connsiteX3" fmla="*/ 103996 w 948057"/>
              <a:gd name="connsiteY3" fmla="*/ 828837 h 1008591"/>
              <a:gd name="connsiteX4" fmla="*/ 96180 w 948057"/>
              <a:gd name="connsiteY4" fmla="*/ 781945 h 1008591"/>
              <a:gd name="connsiteX5" fmla="*/ 88365 w 948057"/>
              <a:gd name="connsiteY5" fmla="*/ 758499 h 1008591"/>
              <a:gd name="connsiteX6" fmla="*/ 80550 w 948057"/>
              <a:gd name="connsiteY6" fmla="*/ 727237 h 1008591"/>
              <a:gd name="connsiteX7" fmla="*/ 72734 w 948057"/>
              <a:gd name="connsiteY7" fmla="*/ 703791 h 1008591"/>
              <a:gd name="connsiteX8" fmla="*/ 57103 w 948057"/>
              <a:gd name="connsiteY8" fmla="*/ 641268 h 1008591"/>
              <a:gd name="connsiteX9" fmla="*/ 49288 w 948057"/>
              <a:gd name="connsiteY9" fmla="*/ 610007 h 1008591"/>
              <a:gd name="connsiteX10" fmla="*/ 41473 w 948057"/>
              <a:gd name="connsiteY10" fmla="*/ 547484 h 1008591"/>
              <a:gd name="connsiteX11" fmla="*/ 33657 w 948057"/>
              <a:gd name="connsiteY11" fmla="*/ 508407 h 1008591"/>
              <a:gd name="connsiteX12" fmla="*/ 25842 w 948057"/>
              <a:gd name="connsiteY12" fmla="*/ 453699 h 1008591"/>
              <a:gd name="connsiteX13" fmla="*/ 18026 w 948057"/>
              <a:gd name="connsiteY13" fmla="*/ 258314 h 1008591"/>
              <a:gd name="connsiteX14" fmla="*/ 10211 w 948057"/>
              <a:gd name="connsiteY14" fmla="*/ 219237 h 1008591"/>
              <a:gd name="connsiteX15" fmla="*/ 2396 w 948057"/>
              <a:gd name="connsiteY15" fmla="*/ 195791 h 1008591"/>
              <a:gd name="connsiteX16" fmla="*/ 33657 w 948057"/>
              <a:gd name="connsiteY16" fmla="*/ 211422 h 1008591"/>
              <a:gd name="connsiteX17" fmla="*/ 80550 w 948057"/>
              <a:gd name="connsiteY17" fmla="*/ 258314 h 1008591"/>
              <a:gd name="connsiteX18" fmla="*/ 127442 w 948057"/>
              <a:gd name="connsiteY18" fmla="*/ 297391 h 1008591"/>
              <a:gd name="connsiteX19" fmla="*/ 143073 w 948057"/>
              <a:gd name="connsiteY19" fmla="*/ 320837 h 1008591"/>
              <a:gd name="connsiteX20" fmla="*/ 174334 w 948057"/>
              <a:gd name="connsiteY20" fmla="*/ 344284 h 1008591"/>
              <a:gd name="connsiteX21" fmla="*/ 197780 w 948057"/>
              <a:gd name="connsiteY21" fmla="*/ 375545 h 1008591"/>
              <a:gd name="connsiteX22" fmla="*/ 221226 w 948057"/>
              <a:gd name="connsiteY22" fmla="*/ 391176 h 1008591"/>
              <a:gd name="connsiteX23" fmla="*/ 244673 w 948057"/>
              <a:gd name="connsiteY23" fmla="*/ 414622 h 1008591"/>
              <a:gd name="connsiteX24" fmla="*/ 291565 w 948057"/>
              <a:gd name="connsiteY24" fmla="*/ 367730 h 1008591"/>
              <a:gd name="connsiteX25" fmla="*/ 315011 w 948057"/>
              <a:gd name="connsiteY25" fmla="*/ 352099 h 1008591"/>
              <a:gd name="connsiteX26" fmla="*/ 393165 w 948057"/>
              <a:gd name="connsiteY26" fmla="*/ 273945 h 1008591"/>
              <a:gd name="connsiteX27" fmla="*/ 565103 w 948057"/>
              <a:gd name="connsiteY27" fmla="*/ 156714 h 1008591"/>
              <a:gd name="connsiteX28" fmla="*/ 619811 w 948057"/>
              <a:gd name="connsiteY28" fmla="*/ 109822 h 1008591"/>
              <a:gd name="connsiteX29" fmla="*/ 690150 w 948057"/>
              <a:gd name="connsiteY29" fmla="*/ 47299 h 1008591"/>
              <a:gd name="connsiteX30" fmla="*/ 744857 w 948057"/>
              <a:gd name="connsiteY30" fmla="*/ 23853 h 1008591"/>
              <a:gd name="connsiteX31" fmla="*/ 752673 w 948057"/>
              <a:gd name="connsiteY31" fmla="*/ 62930 h 1008591"/>
              <a:gd name="connsiteX32" fmla="*/ 760488 w 948057"/>
              <a:gd name="connsiteY32" fmla="*/ 86376 h 1008591"/>
              <a:gd name="connsiteX33" fmla="*/ 768303 w 948057"/>
              <a:gd name="connsiteY33" fmla="*/ 125453 h 1008591"/>
              <a:gd name="connsiteX34" fmla="*/ 791750 w 948057"/>
              <a:gd name="connsiteY34" fmla="*/ 180160 h 1008591"/>
              <a:gd name="connsiteX35" fmla="*/ 799565 w 948057"/>
              <a:gd name="connsiteY35" fmla="*/ 227053 h 1008591"/>
              <a:gd name="connsiteX36" fmla="*/ 838642 w 948057"/>
              <a:gd name="connsiteY36" fmla="*/ 367730 h 1008591"/>
              <a:gd name="connsiteX37" fmla="*/ 869903 w 948057"/>
              <a:gd name="connsiteY37" fmla="*/ 477145 h 1008591"/>
              <a:gd name="connsiteX38" fmla="*/ 885534 w 948057"/>
              <a:gd name="connsiteY38" fmla="*/ 570930 h 1008591"/>
              <a:gd name="connsiteX39" fmla="*/ 908980 w 948057"/>
              <a:gd name="connsiteY39" fmla="*/ 625637 h 1008591"/>
              <a:gd name="connsiteX40" fmla="*/ 932426 w 948057"/>
              <a:gd name="connsiteY40" fmla="*/ 727237 h 1008591"/>
              <a:gd name="connsiteX41" fmla="*/ 948057 w 948057"/>
              <a:gd name="connsiteY41" fmla="*/ 774130 h 100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48057" h="1008591">
                <a:moveTo>
                  <a:pt x="150888" y="1008591"/>
                </a:moveTo>
                <a:cubicBezTo>
                  <a:pt x="147402" y="987673"/>
                  <a:pt x="140722" y="944480"/>
                  <a:pt x="135257" y="922622"/>
                </a:cubicBezTo>
                <a:cubicBezTo>
                  <a:pt x="133259" y="914630"/>
                  <a:pt x="129440" y="907168"/>
                  <a:pt x="127442" y="899176"/>
                </a:cubicBezTo>
                <a:cubicBezTo>
                  <a:pt x="112292" y="838575"/>
                  <a:pt x="129995" y="880838"/>
                  <a:pt x="103996" y="828837"/>
                </a:cubicBezTo>
                <a:cubicBezTo>
                  <a:pt x="101391" y="813206"/>
                  <a:pt x="99618" y="797414"/>
                  <a:pt x="96180" y="781945"/>
                </a:cubicBezTo>
                <a:cubicBezTo>
                  <a:pt x="94393" y="773903"/>
                  <a:pt x="90628" y="766420"/>
                  <a:pt x="88365" y="758499"/>
                </a:cubicBezTo>
                <a:cubicBezTo>
                  <a:pt x="85414" y="748171"/>
                  <a:pt x="83501" y="737565"/>
                  <a:pt x="80550" y="727237"/>
                </a:cubicBezTo>
                <a:cubicBezTo>
                  <a:pt x="78287" y="719316"/>
                  <a:pt x="74902" y="711739"/>
                  <a:pt x="72734" y="703791"/>
                </a:cubicBezTo>
                <a:cubicBezTo>
                  <a:pt x="67081" y="683066"/>
                  <a:pt x="62313" y="662109"/>
                  <a:pt x="57103" y="641268"/>
                </a:cubicBezTo>
                <a:lnTo>
                  <a:pt x="49288" y="610007"/>
                </a:lnTo>
                <a:cubicBezTo>
                  <a:pt x="46683" y="589166"/>
                  <a:pt x="44667" y="568243"/>
                  <a:pt x="41473" y="547484"/>
                </a:cubicBezTo>
                <a:cubicBezTo>
                  <a:pt x="39453" y="534355"/>
                  <a:pt x="35841" y="521510"/>
                  <a:pt x="33657" y="508407"/>
                </a:cubicBezTo>
                <a:cubicBezTo>
                  <a:pt x="30629" y="490237"/>
                  <a:pt x="28447" y="471935"/>
                  <a:pt x="25842" y="453699"/>
                </a:cubicBezTo>
                <a:cubicBezTo>
                  <a:pt x="23237" y="388571"/>
                  <a:pt x="22362" y="323350"/>
                  <a:pt x="18026" y="258314"/>
                </a:cubicBezTo>
                <a:cubicBezTo>
                  <a:pt x="17142" y="245060"/>
                  <a:pt x="13433" y="232124"/>
                  <a:pt x="10211" y="219237"/>
                </a:cubicBezTo>
                <a:cubicBezTo>
                  <a:pt x="8213" y="211245"/>
                  <a:pt x="-5419" y="198396"/>
                  <a:pt x="2396" y="195791"/>
                </a:cubicBezTo>
                <a:cubicBezTo>
                  <a:pt x="13449" y="192107"/>
                  <a:pt x="24560" y="204144"/>
                  <a:pt x="33657" y="211422"/>
                </a:cubicBezTo>
                <a:cubicBezTo>
                  <a:pt x="50918" y="225231"/>
                  <a:pt x="62157" y="246052"/>
                  <a:pt x="80550" y="258314"/>
                </a:cubicBezTo>
                <a:cubicBezTo>
                  <a:pt x="103604" y="273683"/>
                  <a:pt x="108637" y="274825"/>
                  <a:pt x="127442" y="297391"/>
                </a:cubicBezTo>
                <a:cubicBezTo>
                  <a:pt x="133455" y="304607"/>
                  <a:pt x="136431" y="314195"/>
                  <a:pt x="143073" y="320837"/>
                </a:cubicBezTo>
                <a:cubicBezTo>
                  <a:pt x="152283" y="330048"/>
                  <a:pt x="165124" y="335073"/>
                  <a:pt x="174334" y="344284"/>
                </a:cubicBezTo>
                <a:cubicBezTo>
                  <a:pt x="183544" y="353494"/>
                  <a:pt x="188570" y="366335"/>
                  <a:pt x="197780" y="375545"/>
                </a:cubicBezTo>
                <a:cubicBezTo>
                  <a:pt x="204422" y="382187"/>
                  <a:pt x="214010" y="385163"/>
                  <a:pt x="221226" y="391176"/>
                </a:cubicBezTo>
                <a:cubicBezTo>
                  <a:pt x="229717" y="398252"/>
                  <a:pt x="236857" y="406807"/>
                  <a:pt x="244673" y="414622"/>
                </a:cubicBezTo>
                <a:cubicBezTo>
                  <a:pt x="299928" y="377784"/>
                  <a:pt x="233401" y="425894"/>
                  <a:pt x="291565" y="367730"/>
                </a:cubicBezTo>
                <a:cubicBezTo>
                  <a:pt x="298207" y="361088"/>
                  <a:pt x="308109" y="358470"/>
                  <a:pt x="315011" y="352099"/>
                </a:cubicBezTo>
                <a:cubicBezTo>
                  <a:pt x="342083" y="327110"/>
                  <a:pt x="361923" y="293471"/>
                  <a:pt x="393165" y="273945"/>
                </a:cubicBezTo>
                <a:cubicBezTo>
                  <a:pt x="450028" y="238405"/>
                  <a:pt x="515325" y="199381"/>
                  <a:pt x="565103" y="156714"/>
                </a:cubicBezTo>
                <a:cubicBezTo>
                  <a:pt x="583339" y="141083"/>
                  <a:pt x="602106" y="126052"/>
                  <a:pt x="619811" y="109822"/>
                </a:cubicBezTo>
                <a:cubicBezTo>
                  <a:pt x="692243" y="43427"/>
                  <a:pt x="627078" y="94602"/>
                  <a:pt x="690150" y="47299"/>
                </a:cubicBezTo>
                <a:cubicBezTo>
                  <a:pt x="727542" y="-8789"/>
                  <a:pt x="708128" y="-12876"/>
                  <a:pt x="744857" y="23853"/>
                </a:cubicBezTo>
                <a:cubicBezTo>
                  <a:pt x="747462" y="36879"/>
                  <a:pt x="749451" y="50043"/>
                  <a:pt x="752673" y="62930"/>
                </a:cubicBezTo>
                <a:cubicBezTo>
                  <a:pt x="754671" y="70922"/>
                  <a:pt x="758490" y="78384"/>
                  <a:pt x="760488" y="86376"/>
                </a:cubicBezTo>
                <a:cubicBezTo>
                  <a:pt x="763710" y="99263"/>
                  <a:pt x="765081" y="112566"/>
                  <a:pt x="768303" y="125453"/>
                </a:cubicBezTo>
                <a:cubicBezTo>
                  <a:pt x="774052" y="148449"/>
                  <a:pt x="780568" y="157797"/>
                  <a:pt x="791750" y="180160"/>
                </a:cubicBezTo>
                <a:cubicBezTo>
                  <a:pt x="794355" y="195791"/>
                  <a:pt x="796127" y="211584"/>
                  <a:pt x="799565" y="227053"/>
                </a:cubicBezTo>
                <a:cubicBezTo>
                  <a:pt x="817859" y="309377"/>
                  <a:pt x="817499" y="304300"/>
                  <a:pt x="838642" y="367730"/>
                </a:cubicBezTo>
                <a:cubicBezTo>
                  <a:pt x="862327" y="533529"/>
                  <a:pt x="825130" y="307008"/>
                  <a:pt x="869903" y="477145"/>
                </a:cubicBezTo>
                <a:cubicBezTo>
                  <a:pt x="877969" y="507794"/>
                  <a:pt x="877468" y="540281"/>
                  <a:pt x="885534" y="570930"/>
                </a:cubicBezTo>
                <a:cubicBezTo>
                  <a:pt x="890583" y="590117"/>
                  <a:pt x="903062" y="606700"/>
                  <a:pt x="908980" y="625637"/>
                </a:cubicBezTo>
                <a:cubicBezTo>
                  <a:pt x="919347" y="658812"/>
                  <a:pt x="922439" y="693946"/>
                  <a:pt x="932426" y="727237"/>
                </a:cubicBezTo>
                <a:cubicBezTo>
                  <a:pt x="937160" y="743019"/>
                  <a:pt x="948057" y="774130"/>
                  <a:pt x="948057" y="7741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5212862" y="2586892"/>
            <a:ext cx="726830" cy="820109"/>
          </a:xfrm>
          <a:custGeom>
            <a:avLst/>
            <a:gdLst>
              <a:gd name="connsiteX0" fmla="*/ 0 w 726830"/>
              <a:gd name="connsiteY0" fmla="*/ 54708 h 820109"/>
              <a:gd name="connsiteX1" fmla="*/ 7815 w 726830"/>
              <a:gd name="connsiteY1" fmla="*/ 468923 h 820109"/>
              <a:gd name="connsiteX2" fmla="*/ 23446 w 726830"/>
              <a:gd name="connsiteY2" fmla="*/ 500185 h 820109"/>
              <a:gd name="connsiteX3" fmla="*/ 31261 w 726830"/>
              <a:gd name="connsiteY3" fmla="*/ 547077 h 820109"/>
              <a:gd name="connsiteX4" fmla="*/ 46892 w 726830"/>
              <a:gd name="connsiteY4" fmla="*/ 578339 h 820109"/>
              <a:gd name="connsiteX5" fmla="*/ 62523 w 726830"/>
              <a:gd name="connsiteY5" fmla="*/ 625231 h 820109"/>
              <a:gd name="connsiteX6" fmla="*/ 109415 w 726830"/>
              <a:gd name="connsiteY6" fmla="*/ 703385 h 820109"/>
              <a:gd name="connsiteX7" fmla="*/ 148492 w 726830"/>
              <a:gd name="connsiteY7" fmla="*/ 750277 h 820109"/>
              <a:gd name="connsiteX8" fmla="*/ 171938 w 726830"/>
              <a:gd name="connsiteY8" fmla="*/ 758093 h 820109"/>
              <a:gd name="connsiteX9" fmla="*/ 195384 w 726830"/>
              <a:gd name="connsiteY9" fmla="*/ 781539 h 820109"/>
              <a:gd name="connsiteX10" fmla="*/ 226646 w 726830"/>
              <a:gd name="connsiteY10" fmla="*/ 789354 h 820109"/>
              <a:gd name="connsiteX11" fmla="*/ 265723 w 726830"/>
              <a:gd name="connsiteY11" fmla="*/ 804985 h 820109"/>
              <a:gd name="connsiteX12" fmla="*/ 289169 w 726830"/>
              <a:gd name="connsiteY12" fmla="*/ 812800 h 820109"/>
              <a:gd name="connsiteX13" fmla="*/ 578338 w 726830"/>
              <a:gd name="connsiteY13" fmla="*/ 773723 h 820109"/>
              <a:gd name="connsiteX14" fmla="*/ 593969 w 726830"/>
              <a:gd name="connsiteY14" fmla="*/ 742462 h 820109"/>
              <a:gd name="connsiteX15" fmla="*/ 609600 w 726830"/>
              <a:gd name="connsiteY15" fmla="*/ 719016 h 820109"/>
              <a:gd name="connsiteX16" fmla="*/ 633046 w 726830"/>
              <a:gd name="connsiteY16" fmla="*/ 656493 h 820109"/>
              <a:gd name="connsiteX17" fmla="*/ 648676 w 726830"/>
              <a:gd name="connsiteY17" fmla="*/ 593970 h 820109"/>
              <a:gd name="connsiteX18" fmla="*/ 672123 w 726830"/>
              <a:gd name="connsiteY18" fmla="*/ 523631 h 820109"/>
              <a:gd name="connsiteX19" fmla="*/ 679938 w 726830"/>
              <a:gd name="connsiteY19" fmla="*/ 461108 h 820109"/>
              <a:gd name="connsiteX20" fmla="*/ 687753 w 726830"/>
              <a:gd name="connsiteY20" fmla="*/ 367323 h 820109"/>
              <a:gd name="connsiteX21" fmla="*/ 695569 w 726830"/>
              <a:gd name="connsiteY21" fmla="*/ 328246 h 820109"/>
              <a:gd name="connsiteX22" fmla="*/ 719015 w 726830"/>
              <a:gd name="connsiteY22" fmla="*/ 187570 h 820109"/>
              <a:gd name="connsiteX23" fmla="*/ 726830 w 726830"/>
              <a:gd name="connsiteY23" fmla="*/ 0 h 82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6830" h="820109">
                <a:moveTo>
                  <a:pt x="0" y="54708"/>
                </a:moveTo>
                <a:cubicBezTo>
                  <a:pt x="2605" y="192780"/>
                  <a:pt x="557" y="331018"/>
                  <a:pt x="7815" y="468923"/>
                </a:cubicBezTo>
                <a:cubicBezTo>
                  <a:pt x="8427" y="480558"/>
                  <a:pt x="20098" y="489026"/>
                  <a:pt x="23446" y="500185"/>
                </a:cubicBezTo>
                <a:cubicBezTo>
                  <a:pt x="27999" y="515363"/>
                  <a:pt x="26708" y="531899"/>
                  <a:pt x="31261" y="547077"/>
                </a:cubicBezTo>
                <a:cubicBezTo>
                  <a:pt x="34609" y="558236"/>
                  <a:pt x="42565" y="567522"/>
                  <a:pt x="46892" y="578339"/>
                </a:cubicBezTo>
                <a:cubicBezTo>
                  <a:pt x="53011" y="593637"/>
                  <a:pt x="55155" y="610494"/>
                  <a:pt x="62523" y="625231"/>
                </a:cubicBezTo>
                <a:cubicBezTo>
                  <a:pt x="86554" y="673296"/>
                  <a:pt x="71690" y="646799"/>
                  <a:pt x="109415" y="703385"/>
                </a:cubicBezTo>
                <a:cubicBezTo>
                  <a:pt x="120949" y="720685"/>
                  <a:pt x="130439" y="738242"/>
                  <a:pt x="148492" y="750277"/>
                </a:cubicBezTo>
                <a:cubicBezTo>
                  <a:pt x="155347" y="754847"/>
                  <a:pt x="164123" y="755488"/>
                  <a:pt x="171938" y="758093"/>
                </a:cubicBezTo>
                <a:cubicBezTo>
                  <a:pt x="179753" y="765908"/>
                  <a:pt x="185788" y="776055"/>
                  <a:pt x="195384" y="781539"/>
                </a:cubicBezTo>
                <a:cubicBezTo>
                  <a:pt x="204710" y="786868"/>
                  <a:pt x="216456" y="785957"/>
                  <a:pt x="226646" y="789354"/>
                </a:cubicBezTo>
                <a:cubicBezTo>
                  <a:pt x="239955" y="793790"/>
                  <a:pt x="252587" y="800059"/>
                  <a:pt x="265723" y="804985"/>
                </a:cubicBezTo>
                <a:cubicBezTo>
                  <a:pt x="273437" y="807878"/>
                  <a:pt x="281354" y="810195"/>
                  <a:pt x="289169" y="812800"/>
                </a:cubicBezTo>
                <a:cubicBezTo>
                  <a:pt x="310607" y="811501"/>
                  <a:pt x="515906" y="846560"/>
                  <a:pt x="578338" y="773723"/>
                </a:cubicBezTo>
                <a:cubicBezTo>
                  <a:pt x="585920" y="764877"/>
                  <a:pt x="588189" y="752577"/>
                  <a:pt x="593969" y="742462"/>
                </a:cubicBezTo>
                <a:cubicBezTo>
                  <a:pt x="598629" y="734307"/>
                  <a:pt x="604390" y="726831"/>
                  <a:pt x="609600" y="719016"/>
                </a:cubicBezTo>
                <a:cubicBezTo>
                  <a:pt x="624009" y="661376"/>
                  <a:pt x="608524" y="713712"/>
                  <a:pt x="633046" y="656493"/>
                </a:cubicBezTo>
                <a:cubicBezTo>
                  <a:pt x="645714" y="626934"/>
                  <a:pt x="638193" y="630661"/>
                  <a:pt x="648676" y="593970"/>
                </a:cubicBezTo>
                <a:cubicBezTo>
                  <a:pt x="655466" y="570206"/>
                  <a:pt x="672123" y="523631"/>
                  <a:pt x="672123" y="523631"/>
                </a:cubicBezTo>
                <a:cubicBezTo>
                  <a:pt x="674728" y="502790"/>
                  <a:pt x="677848" y="482007"/>
                  <a:pt x="679938" y="461108"/>
                </a:cubicBezTo>
                <a:cubicBezTo>
                  <a:pt x="683059" y="429894"/>
                  <a:pt x="684088" y="398478"/>
                  <a:pt x="687753" y="367323"/>
                </a:cubicBezTo>
                <a:cubicBezTo>
                  <a:pt x="689305" y="354130"/>
                  <a:pt x="693497" y="341367"/>
                  <a:pt x="695569" y="328246"/>
                </a:cubicBezTo>
                <a:cubicBezTo>
                  <a:pt x="717621" y="188591"/>
                  <a:pt x="700836" y="260289"/>
                  <a:pt x="719015" y="187570"/>
                </a:cubicBezTo>
                <a:cubicBezTo>
                  <a:pt x="727067" y="10426"/>
                  <a:pt x="726830" y="73003"/>
                  <a:pt x="72683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549401" y="2133600"/>
            <a:ext cx="233984" cy="227540"/>
          </a:xfrm>
          <a:custGeom>
            <a:avLst/>
            <a:gdLst>
              <a:gd name="connsiteX0" fmla="*/ 7337 w 233984"/>
              <a:gd name="connsiteY0" fmla="*/ 46892 h 227540"/>
              <a:gd name="connsiteX1" fmla="*/ 22968 w 233984"/>
              <a:gd name="connsiteY1" fmla="*/ 164123 h 227540"/>
              <a:gd name="connsiteX2" fmla="*/ 38599 w 233984"/>
              <a:gd name="connsiteY2" fmla="*/ 187569 h 227540"/>
              <a:gd name="connsiteX3" fmla="*/ 62045 w 233984"/>
              <a:gd name="connsiteY3" fmla="*/ 203200 h 227540"/>
              <a:gd name="connsiteX4" fmla="*/ 93307 w 233984"/>
              <a:gd name="connsiteY4" fmla="*/ 211015 h 227540"/>
              <a:gd name="connsiteX5" fmla="*/ 116753 w 233984"/>
              <a:gd name="connsiteY5" fmla="*/ 226646 h 227540"/>
              <a:gd name="connsiteX6" fmla="*/ 194907 w 233984"/>
              <a:gd name="connsiteY6" fmla="*/ 218831 h 227540"/>
              <a:gd name="connsiteX7" fmla="*/ 202722 w 233984"/>
              <a:gd name="connsiteY7" fmla="*/ 195385 h 227540"/>
              <a:gd name="connsiteX8" fmla="*/ 210537 w 233984"/>
              <a:gd name="connsiteY8" fmla="*/ 164123 h 227540"/>
              <a:gd name="connsiteX9" fmla="*/ 233984 w 233984"/>
              <a:gd name="connsiteY9" fmla="*/ 117231 h 227540"/>
              <a:gd name="connsiteX10" fmla="*/ 226168 w 233984"/>
              <a:gd name="connsiteY10" fmla="*/ 62523 h 227540"/>
              <a:gd name="connsiteX11" fmla="*/ 155830 w 233984"/>
              <a:gd name="connsiteY11" fmla="*/ 0 h 227540"/>
              <a:gd name="connsiteX12" fmla="*/ 62045 w 233984"/>
              <a:gd name="connsiteY12" fmla="*/ 23446 h 227540"/>
              <a:gd name="connsiteX13" fmla="*/ 38599 w 233984"/>
              <a:gd name="connsiteY13" fmla="*/ 31262 h 227540"/>
              <a:gd name="connsiteX14" fmla="*/ 15153 w 233984"/>
              <a:gd name="connsiteY14" fmla="*/ 39077 h 227540"/>
              <a:gd name="connsiteX15" fmla="*/ 7337 w 233984"/>
              <a:gd name="connsiteY15" fmla="*/ 46892 h 22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3984" h="227540">
                <a:moveTo>
                  <a:pt x="7337" y="46892"/>
                </a:moveTo>
                <a:cubicBezTo>
                  <a:pt x="8639" y="67733"/>
                  <a:pt x="7007" y="132201"/>
                  <a:pt x="22968" y="164123"/>
                </a:cubicBezTo>
                <a:cubicBezTo>
                  <a:pt x="27169" y="172524"/>
                  <a:pt x="31957" y="180927"/>
                  <a:pt x="38599" y="187569"/>
                </a:cubicBezTo>
                <a:cubicBezTo>
                  <a:pt x="45241" y="194211"/>
                  <a:pt x="53412" y="199500"/>
                  <a:pt x="62045" y="203200"/>
                </a:cubicBezTo>
                <a:cubicBezTo>
                  <a:pt x="71918" y="207431"/>
                  <a:pt x="82886" y="208410"/>
                  <a:pt x="93307" y="211015"/>
                </a:cubicBezTo>
                <a:cubicBezTo>
                  <a:pt x="101122" y="216225"/>
                  <a:pt x="107388" y="225926"/>
                  <a:pt x="116753" y="226646"/>
                </a:cubicBezTo>
                <a:cubicBezTo>
                  <a:pt x="142857" y="228654"/>
                  <a:pt x="170302" y="227778"/>
                  <a:pt x="194907" y="218831"/>
                </a:cubicBezTo>
                <a:cubicBezTo>
                  <a:pt x="202649" y="216016"/>
                  <a:pt x="200459" y="203306"/>
                  <a:pt x="202722" y="195385"/>
                </a:cubicBezTo>
                <a:cubicBezTo>
                  <a:pt x="205673" y="185057"/>
                  <a:pt x="206306" y="173996"/>
                  <a:pt x="210537" y="164123"/>
                </a:cubicBezTo>
                <a:cubicBezTo>
                  <a:pt x="256001" y="58038"/>
                  <a:pt x="201040" y="216055"/>
                  <a:pt x="233984" y="117231"/>
                </a:cubicBezTo>
                <a:cubicBezTo>
                  <a:pt x="231379" y="98995"/>
                  <a:pt x="234902" y="78742"/>
                  <a:pt x="226168" y="62523"/>
                </a:cubicBezTo>
                <a:cubicBezTo>
                  <a:pt x="211179" y="34686"/>
                  <a:pt x="181290" y="16974"/>
                  <a:pt x="155830" y="0"/>
                </a:cubicBezTo>
                <a:cubicBezTo>
                  <a:pt x="92687" y="10523"/>
                  <a:pt x="123968" y="2804"/>
                  <a:pt x="62045" y="23446"/>
                </a:cubicBezTo>
                <a:lnTo>
                  <a:pt x="38599" y="31262"/>
                </a:lnTo>
                <a:lnTo>
                  <a:pt x="15153" y="39077"/>
                </a:lnTo>
                <a:cubicBezTo>
                  <a:pt x="-12628" y="57598"/>
                  <a:pt x="6035" y="26051"/>
                  <a:pt x="7337" y="4689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6064738" y="2618154"/>
            <a:ext cx="476739" cy="734646"/>
          </a:xfrm>
          <a:custGeom>
            <a:avLst/>
            <a:gdLst>
              <a:gd name="connsiteX0" fmla="*/ 476739 w 476739"/>
              <a:gd name="connsiteY0" fmla="*/ 0 h 734646"/>
              <a:gd name="connsiteX1" fmla="*/ 468924 w 476739"/>
              <a:gd name="connsiteY1" fmla="*/ 281354 h 734646"/>
              <a:gd name="connsiteX2" fmla="*/ 461108 w 476739"/>
              <a:gd name="connsiteY2" fmla="*/ 375138 h 734646"/>
              <a:gd name="connsiteX3" fmla="*/ 445477 w 476739"/>
              <a:gd name="connsiteY3" fmla="*/ 468923 h 734646"/>
              <a:gd name="connsiteX4" fmla="*/ 429847 w 476739"/>
              <a:gd name="connsiteY4" fmla="*/ 515815 h 734646"/>
              <a:gd name="connsiteX5" fmla="*/ 414216 w 476739"/>
              <a:gd name="connsiteY5" fmla="*/ 539261 h 734646"/>
              <a:gd name="connsiteX6" fmla="*/ 375139 w 476739"/>
              <a:gd name="connsiteY6" fmla="*/ 609600 h 734646"/>
              <a:gd name="connsiteX7" fmla="*/ 359508 w 476739"/>
              <a:gd name="connsiteY7" fmla="*/ 633046 h 734646"/>
              <a:gd name="connsiteX8" fmla="*/ 336062 w 476739"/>
              <a:gd name="connsiteY8" fmla="*/ 648677 h 734646"/>
              <a:gd name="connsiteX9" fmla="*/ 312616 w 476739"/>
              <a:gd name="connsiteY9" fmla="*/ 672123 h 734646"/>
              <a:gd name="connsiteX10" fmla="*/ 257908 w 476739"/>
              <a:gd name="connsiteY10" fmla="*/ 711200 h 734646"/>
              <a:gd name="connsiteX11" fmla="*/ 179754 w 476739"/>
              <a:gd name="connsiteY11" fmla="*/ 734646 h 734646"/>
              <a:gd name="connsiteX12" fmla="*/ 140677 w 476739"/>
              <a:gd name="connsiteY12" fmla="*/ 726831 h 734646"/>
              <a:gd name="connsiteX13" fmla="*/ 93785 w 476739"/>
              <a:gd name="connsiteY13" fmla="*/ 679938 h 734646"/>
              <a:gd name="connsiteX14" fmla="*/ 54708 w 476739"/>
              <a:gd name="connsiteY14" fmla="*/ 625231 h 734646"/>
              <a:gd name="connsiteX15" fmla="*/ 46893 w 476739"/>
              <a:gd name="connsiteY15" fmla="*/ 601784 h 734646"/>
              <a:gd name="connsiteX16" fmla="*/ 23447 w 476739"/>
              <a:gd name="connsiteY16" fmla="*/ 554892 h 734646"/>
              <a:gd name="connsiteX17" fmla="*/ 0 w 476739"/>
              <a:gd name="connsiteY17" fmla="*/ 414215 h 7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6739" h="734646">
                <a:moveTo>
                  <a:pt x="476739" y="0"/>
                </a:moveTo>
                <a:cubicBezTo>
                  <a:pt x="474134" y="93785"/>
                  <a:pt x="472830" y="187614"/>
                  <a:pt x="468924" y="281354"/>
                </a:cubicBezTo>
                <a:cubicBezTo>
                  <a:pt x="467618" y="312697"/>
                  <a:pt x="464229" y="343924"/>
                  <a:pt x="461108" y="375138"/>
                </a:cubicBezTo>
                <a:cubicBezTo>
                  <a:pt x="457228" y="413941"/>
                  <a:pt x="455694" y="434867"/>
                  <a:pt x="445477" y="468923"/>
                </a:cubicBezTo>
                <a:cubicBezTo>
                  <a:pt x="440743" y="484704"/>
                  <a:pt x="438986" y="502106"/>
                  <a:pt x="429847" y="515815"/>
                </a:cubicBezTo>
                <a:cubicBezTo>
                  <a:pt x="424637" y="523630"/>
                  <a:pt x="418417" y="530860"/>
                  <a:pt x="414216" y="539261"/>
                </a:cubicBezTo>
                <a:cubicBezTo>
                  <a:pt x="372946" y="621799"/>
                  <a:pt x="473706" y="461749"/>
                  <a:pt x="375139" y="609600"/>
                </a:cubicBezTo>
                <a:cubicBezTo>
                  <a:pt x="369929" y="617415"/>
                  <a:pt x="367323" y="627836"/>
                  <a:pt x="359508" y="633046"/>
                </a:cubicBezTo>
                <a:cubicBezTo>
                  <a:pt x="351693" y="638256"/>
                  <a:pt x="343278" y="642664"/>
                  <a:pt x="336062" y="648677"/>
                </a:cubicBezTo>
                <a:cubicBezTo>
                  <a:pt x="327571" y="655753"/>
                  <a:pt x="321008" y="664930"/>
                  <a:pt x="312616" y="672123"/>
                </a:cubicBezTo>
                <a:cubicBezTo>
                  <a:pt x="309510" y="674785"/>
                  <a:pt x="266470" y="707395"/>
                  <a:pt x="257908" y="711200"/>
                </a:cubicBezTo>
                <a:cubicBezTo>
                  <a:pt x="233441" y="722075"/>
                  <a:pt x="205738" y="728150"/>
                  <a:pt x="179754" y="734646"/>
                </a:cubicBezTo>
                <a:cubicBezTo>
                  <a:pt x="166728" y="732041"/>
                  <a:pt x="153115" y="731495"/>
                  <a:pt x="140677" y="726831"/>
                </a:cubicBezTo>
                <a:cubicBezTo>
                  <a:pt x="117513" y="718144"/>
                  <a:pt x="107447" y="699064"/>
                  <a:pt x="93785" y="679938"/>
                </a:cubicBezTo>
                <a:cubicBezTo>
                  <a:pt x="36667" y="599972"/>
                  <a:pt x="131302" y="727355"/>
                  <a:pt x="54708" y="625231"/>
                </a:cubicBezTo>
                <a:cubicBezTo>
                  <a:pt x="52103" y="617415"/>
                  <a:pt x="50577" y="609153"/>
                  <a:pt x="46893" y="601784"/>
                </a:cubicBezTo>
                <a:cubicBezTo>
                  <a:pt x="32097" y="572191"/>
                  <a:pt x="29492" y="586628"/>
                  <a:pt x="23447" y="554892"/>
                </a:cubicBezTo>
                <a:cubicBezTo>
                  <a:pt x="14552" y="508192"/>
                  <a:pt x="0" y="414215"/>
                  <a:pt x="0" y="4142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3837186" y="4290646"/>
            <a:ext cx="1008352" cy="1445846"/>
          </a:xfrm>
          <a:custGeom>
            <a:avLst/>
            <a:gdLst>
              <a:gd name="connsiteX0" fmla="*/ 39245 w 1008352"/>
              <a:gd name="connsiteY0" fmla="*/ 0 h 1445846"/>
              <a:gd name="connsiteX1" fmla="*/ 62691 w 1008352"/>
              <a:gd name="connsiteY1" fmla="*/ 468923 h 1445846"/>
              <a:gd name="connsiteX2" fmla="*/ 70506 w 1008352"/>
              <a:gd name="connsiteY2" fmla="*/ 765908 h 1445846"/>
              <a:gd name="connsiteX3" fmla="*/ 78322 w 1008352"/>
              <a:gd name="connsiteY3" fmla="*/ 828431 h 1445846"/>
              <a:gd name="connsiteX4" fmla="*/ 93952 w 1008352"/>
              <a:gd name="connsiteY4" fmla="*/ 1023816 h 1445846"/>
              <a:gd name="connsiteX5" fmla="*/ 109583 w 1008352"/>
              <a:gd name="connsiteY5" fmla="*/ 1273908 h 1445846"/>
              <a:gd name="connsiteX6" fmla="*/ 117399 w 1008352"/>
              <a:gd name="connsiteY6" fmla="*/ 1406769 h 1445846"/>
              <a:gd name="connsiteX7" fmla="*/ 203368 w 1008352"/>
              <a:gd name="connsiteY7" fmla="*/ 1414585 h 1445846"/>
              <a:gd name="connsiteX8" fmla="*/ 461276 w 1008352"/>
              <a:gd name="connsiteY8" fmla="*/ 1422400 h 1445846"/>
              <a:gd name="connsiteX9" fmla="*/ 1008352 w 1008352"/>
              <a:gd name="connsiteY9" fmla="*/ 1445846 h 1445846"/>
              <a:gd name="connsiteX10" fmla="*/ 977091 w 1008352"/>
              <a:gd name="connsiteY10" fmla="*/ 1438031 h 1445846"/>
              <a:gd name="connsiteX11" fmla="*/ 914568 w 1008352"/>
              <a:gd name="connsiteY11" fmla="*/ 1422400 h 1445846"/>
              <a:gd name="connsiteX12" fmla="*/ 641029 w 1008352"/>
              <a:gd name="connsiteY12" fmla="*/ 1398954 h 1445846"/>
              <a:gd name="connsiteX13" fmla="*/ 476906 w 1008352"/>
              <a:gd name="connsiteY13" fmla="*/ 1383323 h 1445846"/>
              <a:gd name="connsiteX14" fmla="*/ 414383 w 1008352"/>
              <a:gd name="connsiteY14" fmla="*/ 1375508 h 1445846"/>
              <a:gd name="connsiteX15" fmla="*/ 70506 w 1008352"/>
              <a:gd name="connsiteY15" fmla="*/ 1367692 h 1445846"/>
              <a:gd name="connsiteX16" fmla="*/ 70506 w 1008352"/>
              <a:gd name="connsiteY16" fmla="*/ 812800 h 1445846"/>
              <a:gd name="connsiteX17" fmla="*/ 93952 w 1008352"/>
              <a:gd name="connsiteY17" fmla="*/ 797169 h 1445846"/>
              <a:gd name="connsiteX18" fmla="*/ 453460 w 1008352"/>
              <a:gd name="connsiteY18" fmla="*/ 804985 h 1445846"/>
              <a:gd name="connsiteX19" fmla="*/ 484722 w 1008352"/>
              <a:gd name="connsiteY19" fmla="*/ 812800 h 1445846"/>
              <a:gd name="connsiteX20" fmla="*/ 555060 w 1008352"/>
              <a:gd name="connsiteY20" fmla="*/ 820616 h 1445846"/>
              <a:gd name="connsiteX21" fmla="*/ 508168 w 1008352"/>
              <a:gd name="connsiteY21" fmla="*/ 812800 h 1445846"/>
              <a:gd name="connsiteX22" fmla="*/ 476906 w 1008352"/>
              <a:gd name="connsiteY22" fmla="*/ 804985 h 1445846"/>
              <a:gd name="connsiteX23" fmla="*/ 375306 w 1008352"/>
              <a:gd name="connsiteY23" fmla="*/ 797169 h 1445846"/>
              <a:gd name="connsiteX24" fmla="*/ 70506 w 1008352"/>
              <a:gd name="connsiteY24" fmla="*/ 781539 h 1445846"/>
              <a:gd name="connsiteX25" fmla="*/ 54876 w 1008352"/>
              <a:gd name="connsiteY25" fmla="*/ 554892 h 1445846"/>
              <a:gd name="connsiteX26" fmla="*/ 39245 w 1008352"/>
              <a:gd name="connsiteY26" fmla="*/ 422031 h 1445846"/>
              <a:gd name="connsiteX27" fmla="*/ 31429 w 1008352"/>
              <a:gd name="connsiteY27" fmla="*/ 398585 h 1445846"/>
              <a:gd name="connsiteX28" fmla="*/ 7983 w 1008352"/>
              <a:gd name="connsiteY28" fmla="*/ 281354 h 1445846"/>
              <a:gd name="connsiteX29" fmla="*/ 168 w 1008352"/>
              <a:gd name="connsiteY29" fmla="*/ 234462 h 1445846"/>
              <a:gd name="connsiteX30" fmla="*/ 265891 w 1008352"/>
              <a:gd name="connsiteY30" fmla="*/ 85969 h 1445846"/>
              <a:gd name="connsiteX31" fmla="*/ 484722 w 1008352"/>
              <a:gd name="connsiteY31" fmla="*/ 70339 h 1445846"/>
              <a:gd name="connsiteX32" fmla="*/ 586322 w 1008352"/>
              <a:gd name="connsiteY32" fmla="*/ 62523 h 1445846"/>
              <a:gd name="connsiteX33" fmla="*/ 766076 w 1008352"/>
              <a:gd name="connsiteY33" fmla="*/ 54708 h 1445846"/>
              <a:gd name="connsiteX34" fmla="*/ 945829 w 1008352"/>
              <a:gd name="connsiteY34" fmla="*/ 46892 h 144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8352" h="1445846">
                <a:moveTo>
                  <a:pt x="39245" y="0"/>
                </a:moveTo>
                <a:cubicBezTo>
                  <a:pt x="53731" y="202809"/>
                  <a:pt x="51622" y="159000"/>
                  <a:pt x="62691" y="468923"/>
                </a:cubicBezTo>
                <a:cubicBezTo>
                  <a:pt x="66225" y="567889"/>
                  <a:pt x="66204" y="666972"/>
                  <a:pt x="70506" y="765908"/>
                </a:cubicBezTo>
                <a:cubicBezTo>
                  <a:pt x="71418" y="786891"/>
                  <a:pt x="76420" y="807514"/>
                  <a:pt x="78322" y="828431"/>
                </a:cubicBezTo>
                <a:cubicBezTo>
                  <a:pt x="84237" y="893499"/>
                  <a:pt x="88810" y="958682"/>
                  <a:pt x="93952" y="1023816"/>
                </a:cubicBezTo>
                <a:cubicBezTo>
                  <a:pt x="106081" y="1177454"/>
                  <a:pt x="99237" y="1087675"/>
                  <a:pt x="109583" y="1273908"/>
                </a:cubicBezTo>
                <a:cubicBezTo>
                  <a:pt x="112044" y="1318203"/>
                  <a:pt x="92790" y="1369856"/>
                  <a:pt x="117399" y="1406769"/>
                </a:cubicBezTo>
                <a:cubicBezTo>
                  <a:pt x="133360" y="1430711"/>
                  <a:pt x="174623" y="1413278"/>
                  <a:pt x="203368" y="1414585"/>
                </a:cubicBezTo>
                <a:cubicBezTo>
                  <a:pt x="289288" y="1418491"/>
                  <a:pt x="375321" y="1419366"/>
                  <a:pt x="461276" y="1422400"/>
                </a:cubicBezTo>
                <a:cubicBezTo>
                  <a:pt x="843712" y="1435898"/>
                  <a:pt x="756877" y="1431876"/>
                  <a:pt x="1008352" y="1445846"/>
                </a:cubicBezTo>
                <a:cubicBezTo>
                  <a:pt x="997932" y="1443241"/>
                  <a:pt x="987419" y="1440982"/>
                  <a:pt x="977091" y="1438031"/>
                </a:cubicBezTo>
                <a:cubicBezTo>
                  <a:pt x="940728" y="1427642"/>
                  <a:pt x="962230" y="1429209"/>
                  <a:pt x="914568" y="1422400"/>
                </a:cubicBezTo>
                <a:cubicBezTo>
                  <a:pt x="809898" y="1407447"/>
                  <a:pt x="772182" y="1415347"/>
                  <a:pt x="641029" y="1398954"/>
                </a:cubicBezTo>
                <a:cubicBezTo>
                  <a:pt x="498172" y="1381098"/>
                  <a:pt x="674857" y="1402176"/>
                  <a:pt x="476906" y="1383323"/>
                </a:cubicBezTo>
                <a:cubicBezTo>
                  <a:pt x="455997" y="1381332"/>
                  <a:pt x="435371" y="1376315"/>
                  <a:pt x="414383" y="1375508"/>
                </a:cubicBezTo>
                <a:cubicBezTo>
                  <a:pt x="299812" y="1371101"/>
                  <a:pt x="185132" y="1370297"/>
                  <a:pt x="70506" y="1367692"/>
                </a:cubicBezTo>
                <a:cubicBezTo>
                  <a:pt x="62930" y="1170717"/>
                  <a:pt x="52975" y="1018790"/>
                  <a:pt x="70506" y="812800"/>
                </a:cubicBezTo>
                <a:cubicBezTo>
                  <a:pt x="71303" y="803441"/>
                  <a:pt x="86137" y="802379"/>
                  <a:pt x="93952" y="797169"/>
                </a:cubicBezTo>
                <a:lnTo>
                  <a:pt x="453460" y="804985"/>
                </a:lnTo>
                <a:cubicBezTo>
                  <a:pt x="464193" y="805414"/>
                  <a:pt x="474106" y="811167"/>
                  <a:pt x="484722" y="812800"/>
                </a:cubicBezTo>
                <a:cubicBezTo>
                  <a:pt x="508038" y="816387"/>
                  <a:pt x="531470" y="820616"/>
                  <a:pt x="555060" y="820616"/>
                </a:cubicBezTo>
                <a:cubicBezTo>
                  <a:pt x="570906" y="820616"/>
                  <a:pt x="523707" y="815908"/>
                  <a:pt x="508168" y="812800"/>
                </a:cubicBezTo>
                <a:cubicBezTo>
                  <a:pt x="497635" y="810693"/>
                  <a:pt x="487574" y="806240"/>
                  <a:pt x="476906" y="804985"/>
                </a:cubicBezTo>
                <a:cubicBezTo>
                  <a:pt x="443172" y="801016"/>
                  <a:pt x="409216" y="799125"/>
                  <a:pt x="375306" y="797169"/>
                </a:cubicBezTo>
                <a:lnTo>
                  <a:pt x="70506" y="781539"/>
                </a:lnTo>
                <a:cubicBezTo>
                  <a:pt x="48756" y="520527"/>
                  <a:pt x="79030" y="893041"/>
                  <a:pt x="54876" y="554892"/>
                </a:cubicBezTo>
                <a:cubicBezTo>
                  <a:pt x="52145" y="516659"/>
                  <a:pt x="48200" y="462327"/>
                  <a:pt x="39245" y="422031"/>
                </a:cubicBezTo>
                <a:cubicBezTo>
                  <a:pt x="37458" y="413989"/>
                  <a:pt x="34034" y="406400"/>
                  <a:pt x="31429" y="398585"/>
                </a:cubicBezTo>
                <a:cubicBezTo>
                  <a:pt x="14445" y="296674"/>
                  <a:pt x="25822" y="334866"/>
                  <a:pt x="7983" y="281354"/>
                </a:cubicBezTo>
                <a:cubicBezTo>
                  <a:pt x="5378" y="265723"/>
                  <a:pt x="168" y="250308"/>
                  <a:pt x="168" y="234462"/>
                </a:cubicBezTo>
                <a:cubicBezTo>
                  <a:pt x="168" y="8290"/>
                  <a:pt x="-15911" y="94509"/>
                  <a:pt x="265891" y="85969"/>
                </a:cubicBezTo>
                <a:lnTo>
                  <a:pt x="484722" y="70339"/>
                </a:lnTo>
                <a:cubicBezTo>
                  <a:pt x="518598" y="67860"/>
                  <a:pt x="552387" y="63998"/>
                  <a:pt x="586322" y="62523"/>
                </a:cubicBezTo>
                <a:lnTo>
                  <a:pt x="766076" y="54708"/>
                </a:lnTo>
                <a:cubicBezTo>
                  <a:pt x="940669" y="45754"/>
                  <a:pt x="835671" y="46892"/>
                  <a:pt x="945829" y="468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5111239" y="4392246"/>
            <a:ext cx="78176" cy="1258277"/>
          </a:xfrm>
          <a:custGeom>
            <a:avLst/>
            <a:gdLst>
              <a:gd name="connsiteX0" fmla="*/ 78176 w 78176"/>
              <a:gd name="connsiteY0" fmla="*/ 0 h 1258277"/>
              <a:gd name="connsiteX1" fmla="*/ 70361 w 78176"/>
              <a:gd name="connsiteY1" fmla="*/ 218831 h 1258277"/>
              <a:gd name="connsiteX2" fmla="*/ 62546 w 78176"/>
              <a:gd name="connsiteY2" fmla="*/ 289169 h 1258277"/>
              <a:gd name="connsiteX3" fmla="*/ 54730 w 78176"/>
              <a:gd name="connsiteY3" fmla="*/ 484554 h 1258277"/>
              <a:gd name="connsiteX4" fmla="*/ 46915 w 78176"/>
              <a:gd name="connsiteY4" fmla="*/ 508000 h 1258277"/>
              <a:gd name="connsiteX5" fmla="*/ 39099 w 78176"/>
              <a:gd name="connsiteY5" fmla="*/ 547077 h 1258277"/>
              <a:gd name="connsiteX6" fmla="*/ 31284 w 78176"/>
              <a:gd name="connsiteY6" fmla="*/ 711200 h 1258277"/>
              <a:gd name="connsiteX7" fmla="*/ 15653 w 78176"/>
              <a:gd name="connsiteY7" fmla="*/ 914400 h 1258277"/>
              <a:gd name="connsiteX8" fmla="*/ 7838 w 78176"/>
              <a:gd name="connsiteY8" fmla="*/ 1133231 h 1258277"/>
              <a:gd name="connsiteX9" fmla="*/ 23 w 78176"/>
              <a:gd name="connsiteY9" fmla="*/ 1258277 h 1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76" h="1258277">
                <a:moveTo>
                  <a:pt x="78176" y="0"/>
                </a:moveTo>
                <a:cubicBezTo>
                  <a:pt x="75571" y="72944"/>
                  <a:pt x="74300" y="145947"/>
                  <a:pt x="70361" y="218831"/>
                </a:cubicBezTo>
                <a:cubicBezTo>
                  <a:pt x="69088" y="242387"/>
                  <a:pt x="63931" y="265619"/>
                  <a:pt x="62546" y="289169"/>
                </a:cubicBezTo>
                <a:cubicBezTo>
                  <a:pt x="58718" y="354237"/>
                  <a:pt x="59374" y="419539"/>
                  <a:pt x="54730" y="484554"/>
                </a:cubicBezTo>
                <a:cubicBezTo>
                  <a:pt x="54143" y="492771"/>
                  <a:pt x="48913" y="500008"/>
                  <a:pt x="46915" y="508000"/>
                </a:cubicBezTo>
                <a:cubicBezTo>
                  <a:pt x="43693" y="520887"/>
                  <a:pt x="41704" y="534051"/>
                  <a:pt x="39099" y="547077"/>
                </a:cubicBezTo>
                <a:cubicBezTo>
                  <a:pt x="36494" y="601785"/>
                  <a:pt x="34810" y="656544"/>
                  <a:pt x="31284" y="711200"/>
                </a:cubicBezTo>
                <a:cubicBezTo>
                  <a:pt x="14652" y="969002"/>
                  <a:pt x="32538" y="542945"/>
                  <a:pt x="15653" y="914400"/>
                </a:cubicBezTo>
                <a:cubicBezTo>
                  <a:pt x="12339" y="987315"/>
                  <a:pt x="11483" y="1060332"/>
                  <a:pt x="7838" y="1133231"/>
                </a:cubicBezTo>
                <a:cubicBezTo>
                  <a:pt x="-842" y="1306846"/>
                  <a:pt x="23" y="1172578"/>
                  <a:pt x="23" y="12582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5173785" y="4400062"/>
            <a:ext cx="1062892" cy="1359876"/>
          </a:xfrm>
          <a:custGeom>
            <a:avLst/>
            <a:gdLst>
              <a:gd name="connsiteX0" fmla="*/ 0 w 1062892"/>
              <a:gd name="connsiteY0" fmla="*/ 0 h 1359876"/>
              <a:gd name="connsiteX1" fmla="*/ 304800 w 1062892"/>
              <a:gd name="connsiteY1" fmla="*/ 7815 h 1359876"/>
              <a:gd name="connsiteX2" fmla="*/ 461107 w 1062892"/>
              <a:gd name="connsiteY2" fmla="*/ 23446 h 1359876"/>
              <a:gd name="connsiteX3" fmla="*/ 484553 w 1062892"/>
              <a:gd name="connsiteY3" fmla="*/ 31261 h 1359876"/>
              <a:gd name="connsiteX4" fmla="*/ 523630 w 1062892"/>
              <a:gd name="connsiteY4" fmla="*/ 46892 h 1359876"/>
              <a:gd name="connsiteX5" fmla="*/ 586153 w 1062892"/>
              <a:gd name="connsiteY5" fmla="*/ 62523 h 1359876"/>
              <a:gd name="connsiteX6" fmla="*/ 609600 w 1062892"/>
              <a:gd name="connsiteY6" fmla="*/ 78153 h 1359876"/>
              <a:gd name="connsiteX7" fmla="*/ 664307 w 1062892"/>
              <a:gd name="connsiteY7" fmla="*/ 117230 h 1359876"/>
              <a:gd name="connsiteX8" fmla="*/ 695569 w 1062892"/>
              <a:gd name="connsiteY8" fmla="*/ 187569 h 1359876"/>
              <a:gd name="connsiteX9" fmla="*/ 703384 w 1062892"/>
              <a:gd name="connsiteY9" fmla="*/ 211015 h 1359876"/>
              <a:gd name="connsiteX10" fmla="*/ 695569 w 1062892"/>
              <a:gd name="connsiteY10" fmla="*/ 320430 h 1359876"/>
              <a:gd name="connsiteX11" fmla="*/ 687753 w 1062892"/>
              <a:gd name="connsiteY11" fmla="*/ 343876 h 1359876"/>
              <a:gd name="connsiteX12" fmla="*/ 633046 w 1062892"/>
              <a:gd name="connsiteY12" fmla="*/ 406400 h 1359876"/>
              <a:gd name="connsiteX13" fmla="*/ 601784 w 1062892"/>
              <a:gd name="connsiteY13" fmla="*/ 414215 h 1359876"/>
              <a:gd name="connsiteX14" fmla="*/ 570523 w 1062892"/>
              <a:gd name="connsiteY14" fmla="*/ 437661 h 1359876"/>
              <a:gd name="connsiteX15" fmla="*/ 508000 w 1062892"/>
              <a:gd name="connsiteY15" fmla="*/ 461107 h 1359876"/>
              <a:gd name="connsiteX16" fmla="*/ 445477 w 1062892"/>
              <a:gd name="connsiteY16" fmla="*/ 468923 h 1359876"/>
              <a:gd name="connsiteX17" fmla="*/ 367323 w 1062892"/>
              <a:gd name="connsiteY17" fmla="*/ 476738 h 1359876"/>
              <a:gd name="connsiteX18" fmla="*/ 289169 w 1062892"/>
              <a:gd name="connsiteY18" fmla="*/ 508000 h 1359876"/>
              <a:gd name="connsiteX19" fmla="*/ 226646 w 1062892"/>
              <a:gd name="connsiteY19" fmla="*/ 515815 h 1359876"/>
              <a:gd name="connsiteX20" fmla="*/ 23446 w 1062892"/>
              <a:gd name="connsiteY20" fmla="*/ 531446 h 1359876"/>
              <a:gd name="connsiteX21" fmla="*/ 0 w 1062892"/>
              <a:gd name="connsiteY21" fmla="*/ 539261 h 1359876"/>
              <a:gd name="connsiteX22" fmla="*/ 23446 w 1062892"/>
              <a:gd name="connsiteY22" fmla="*/ 554892 h 1359876"/>
              <a:gd name="connsiteX23" fmla="*/ 62523 w 1062892"/>
              <a:gd name="connsiteY23" fmla="*/ 578338 h 1359876"/>
              <a:gd name="connsiteX24" fmla="*/ 93784 w 1062892"/>
              <a:gd name="connsiteY24" fmla="*/ 601784 h 1359876"/>
              <a:gd name="connsiteX25" fmla="*/ 164123 w 1062892"/>
              <a:gd name="connsiteY25" fmla="*/ 640861 h 1359876"/>
              <a:gd name="connsiteX26" fmla="*/ 234461 w 1062892"/>
              <a:gd name="connsiteY26" fmla="*/ 695569 h 1359876"/>
              <a:gd name="connsiteX27" fmla="*/ 312615 w 1062892"/>
              <a:gd name="connsiteY27" fmla="*/ 742461 h 1359876"/>
              <a:gd name="connsiteX28" fmla="*/ 367323 w 1062892"/>
              <a:gd name="connsiteY28" fmla="*/ 781538 h 1359876"/>
              <a:gd name="connsiteX29" fmla="*/ 390769 w 1062892"/>
              <a:gd name="connsiteY29" fmla="*/ 804984 h 1359876"/>
              <a:gd name="connsiteX30" fmla="*/ 445477 w 1062892"/>
              <a:gd name="connsiteY30" fmla="*/ 828430 h 1359876"/>
              <a:gd name="connsiteX31" fmla="*/ 492369 w 1062892"/>
              <a:gd name="connsiteY31" fmla="*/ 859692 h 1359876"/>
              <a:gd name="connsiteX32" fmla="*/ 547077 w 1062892"/>
              <a:gd name="connsiteY32" fmla="*/ 906584 h 1359876"/>
              <a:gd name="connsiteX33" fmla="*/ 570523 w 1062892"/>
              <a:gd name="connsiteY33" fmla="*/ 922215 h 1359876"/>
              <a:gd name="connsiteX34" fmla="*/ 586153 w 1062892"/>
              <a:gd name="connsiteY34" fmla="*/ 945661 h 1359876"/>
              <a:gd name="connsiteX35" fmla="*/ 609600 w 1062892"/>
              <a:gd name="connsiteY35" fmla="*/ 953476 h 1359876"/>
              <a:gd name="connsiteX36" fmla="*/ 617415 w 1062892"/>
              <a:gd name="connsiteY36" fmla="*/ 976923 h 1359876"/>
              <a:gd name="connsiteX37" fmla="*/ 633046 w 1062892"/>
              <a:gd name="connsiteY37" fmla="*/ 1000369 h 1359876"/>
              <a:gd name="connsiteX38" fmla="*/ 672123 w 1062892"/>
              <a:gd name="connsiteY38" fmla="*/ 1039446 h 1359876"/>
              <a:gd name="connsiteX39" fmla="*/ 711200 w 1062892"/>
              <a:gd name="connsiteY39" fmla="*/ 1086338 h 1359876"/>
              <a:gd name="connsiteX40" fmla="*/ 750277 w 1062892"/>
              <a:gd name="connsiteY40" fmla="*/ 1109784 h 1359876"/>
              <a:gd name="connsiteX41" fmla="*/ 773723 w 1062892"/>
              <a:gd name="connsiteY41" fmla="*/ 1125415 h 1359876"/>
              <a:gd name="connsiteX42" fmla="*/ 804984 w 1062892"/>
              <a:gd name="connsiteY42" fmla="*/ 1156676 h 1359876"/>
              <a:gd name="connsiteX43" fmla="*/ 828430 w 1062892"/>
              <a:gd name="connsiteY43" fmla="*/ 1172307 h 1359876"/>
              <a:gd name="connsiteX44" fmla="*/ 875323 w 1062892"/>
              <a:gd name="connsiteY44" fmla="*/ 1211384 h 1359876"/>
              <a:gd name="connsiteX45" fmla="*/ 914400 w 1062892"/>
              <a:gd name="connsiteY45" fmla="*/ 1234830 h 1359876"/>
              <a:gd name="connsiteX46" fmla="*/ 1000369 w 1062892"/>
              <a:gd name="connsiteY46" fmla="*/ 1312984 h 1359876"/>
              <a:gd name="connsiteX47" fmla="*/ 1023815 w 1062892"/>
              <a:gd name="connsiteY47" fmla="*/ 1336430 h 1359876"/>
              <a:gd name="connsiteX48" fmla="*/ 1062892 w 1062892"/>
              <a:gd name="connsiteY48" fmla="*/ 1359876 h 135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62892" h="1359876">
                <a:moveTo>
                  <a:pt x="0" y="0"/>
                </a:moveTo>
                <a:cubicBezTo>
                  <a:pt x="101600" y="2605"/>
                  <a:pt x="203298" y="2654"/>
                  <a:pt x="304800" y="7815"/>
                </a:cubicBezTo>
                <a:cubicBezTo>
                  <a:pt x="357095" y="10474"/>
                  <a:pt x="461107" y="23446"/>
                  <a:pt x="461107" y="23446"/>
                </a:cubicBezTo>
                <a:cubicBezTo>
                  <a:pt x="468922" y="26051"/>
                  <a:pt x="476839" y="28368"/>
                  <a:pt x="484553" y="31261"/>
                </a:cubicBezTo>
                <a:cubicBezTo>
                  <a:pt x="497689" y="36187"/>
                  <a:pt x="510193" y="42861"/>
                  <a:pt x="523630" y="46892"/>
                </a:cubicBezTo>
                <a:cubicBezTo>
                  <a:pt x="545937" y="53584"/>
                  <a:pt x="565515" y="52204"/>
                  <a:pt x="586153" y="62523"/>
                </a:cubicBezTo>
                <a:cubicBezTo>
                  <a:pt x="594554" y="66724"/>
                  <a:pt x="601957" y="72693"/>
                  <a:pt x="609600" y="78153"/>
                </a:cubicBezTo>
                <a:cubicBezTo>
                  <a:pt x="677475" y="126635"/>
                  <a:pt x="609039" y="80386"/>
                  <a:pt x="664307" y="117230"/>
                </a:cubicBezTo>
                <a:cubicBezTo>
                  <a:pt x="689077" y="154385"/>
                  <a:pt x="676968" y="131766"/>
                  <a:pt x="695569" y="187569"/>
                </a:cubicBezTo>
                <a:lnTo>
                  <a:pt x="703384" y="211015"/>
                </a:lnTo>
                <a:cubicBezTo>
                  <a:pt x="700779" y="247487"/>
                  <a:pt x="699841" y="284116"/>
                  <a:pt x="695569" y="320430"/>
                </a:cubicBezTo>
                <a:cubicBezTo>
                  <a:pt x="694606" y="328612"/>
                  <a:pt x="691754" y="336675"/>
                  <a:pt x="687753" y="343876"/>
                </a:cubicBezTo>
                <a:cubicBezTo>
                  <a:pt x="672828" y="370741"/>
                  <a:pt x="661350" y="394270"/>
                  <a:pt x="633046" y="406400"/>
                </a:cubicBezTo>
                <a:cubicBezTo>
                  <a:pt x="623173" y="410631"/>
                  <a:pt x="612205" y="411610"/>
                  <a:pt x="601784" y="414215"/>
                </a:cubicBezTo>
                <a:cubicBezTo>
                  <a:pt x="591364" y="422030"/>
                  <a:pt x="581909" y="431335"/>
                  <a:pt x="570523" y="437661"/>
                </a:cubicBezTo>
                <a:cubicBezTo>
                  <a:pt x="568618" y="438720"/>
                  <a:pt x="518436" y="459209"/>
                  <a:pt x="508000" y="461107"/>
                </a:cubicBezTo>
                <a:cubicBezTo>
                  <a:pt x="487336" y="464864"/>
                  <a:pt x="466352" y="466604"/>
                  <a:pt x="445477" y="468923"/>
                </a:cubicBezTo>
                <a:cubicBezTo>
                  <a:pt x="419456" y="471814"/>
                  <a:pt x="393374" y="474133"/>
                  <a:pt x="367323" y="476738"/>
                </a:cubicBezTo>
                <a:cubicBezTo>
                  <a:pt x="344089" y="488355"/>
                  <a:pt x="314921" y="504781"/>
                  <a:pt x="289169" y="508000"/>
                </a:cubicBezTo>
                <a:lnTo>
                  <a:pt x="226646" y="515815"/>
                </a:lnTo>
                <a:cubicBezTo>
                  <a:pt x="142935" y="543718"/>
                  <a:pt x="235950" y="515099"/>
                  <a:pt x="23446" y="531446"/>
                </a:cubicBezTo>
                <a:cubicBezTo>
                  <a:pt x="15232" y="532078"/>
                  <a:pt x="7815" y="536656"/>
                  <a:pt x="0" y="539261"/>
                </a:cubicBezTo>
                <a:cubicBezTo>
                  <a:pt x="7815" y="544471"/>
                  <a:pt x="15481" y="549914"/>
                  <a:pt x="23446" y="554892"/>
                </a:cubicBezTo>
                <a:cubicBezTo>
                  <a:pt x="36327" y="562943"/>
                  <a:pt x="49884" y="569912"/>
                  <a:pt x="62523" y="578338"/>
                </a:cubicBezTo>
                <a:cubicBezTo>
                  <a:pt x="73361" y="585563"/>
                  <a:pt x="82738" y="594881"/>
                  <a:pt x="93784" y="601784"/>
                </a:cubicBezTo>
                <a:cubicBezTo>
                  <a:pt x="138321" y="629620"/>
                  <a:pt x="115461" y="604365"/>
                  <a:pt x="164123" y="640861"/>
                </a:cubicBezTo>
                <a:cubicBezTo>
                  <a:pt x="247399" y="703317"/>
                  <a:pt x="99259" y="614449"/>
                  <a:pt x="234461" y="695569"/>
                </a:cubicBezTo>
                <a:cubicBezTo>
                  <a:pt x="260512" y="711200"/>
                  <a:pt x="287893" y="724803"/>
                  <a:pt x="312615" y="742461"/>
                </a:cubicBezTo>
                <a:cubicBezTo>
                  <a:pt x="330851" y="755487"/>
                  <a:pt x="349824" y="767538"/>
                  <a:pt x="367323" y="781538"/>
                </a:cubicBezTo>
                <a:cubicBezTo>
                  <a:pt x="375954" y="788442"/>
                  <a:pt x="381775" y="798560"/>
                  <a:pt x="390769" y="804984"/>
                </a:cubicBezTo>
                <a:cubicBezTo>
                  <a:pt x="407672" y="817058"/>
                  <a:pt x="426341" y="822052"/>
                  <a:pt x="445477" y="828430"/>
                </a:cubicBezTo>
                <a:cubicBezTo>
                  <a:pt x="475891" y="874052"/>
                  <a:pt x="441902" y="834458"/>
                  <a:pt x="492369" y="859692"/>
                </a:cubicBezTo>
                <a:cubicBezTo>
                  <a:pt x="521634" y="874325"/>
                  <a:pt x="523616" y="887034"/>
                  <a:pt x="547077" y="906584"/>
                </a:cubicBezTo>
                <a:cubicBezTo>
                  <a:pt x="554293" y="912597"/>
                  <a:pt x="562708" y="917005"/>
                  <a:pt x="570523" y="922215"/>
                </a:cubicBezTo>
                <a:cubicBezTo>
                  <a:pt x="575733" y="930030"/>
                  <a:pt x="578818" y="939793"/>
                  <a:pt x="586153" y="945661"/>
                </a:cubicBezTo>
                <a:cubicBezTo>
                  <a:pt x="592586" y="950807"/>
                  <a:pt x="603775" y="947651"/>
                  <a:pt x="609600" y="953476"/>
                </a:cubicBezTo>
                <a:cubicBezTo>
                  <a:pt x="615425" y="959301"/>
                  <a:pt x="613731" y="969554"/>
                  <a:pt x="617415" y="976923"/>
                </a:cubicBezTo>
                <a:cubicBezTo>
                  <a:pt x="621616" y="985324"/>
                  <a:pt x="626861" y="993300"/>
                  <a:pt x="633046" y="1000369"/>
                </a:cubicBezTo>
                <a:cubicBezTo>
                  <a:pt x="645176" y="1014232"/>
                  <a:pt x="659732" y="1025816"/>
                  <a:pt x="672123" y="1039446"/>
                </a:cubicBezTo>
                <a:cubicBezTo>
                  <a:pt x="685810" y="1054501"/>
                  <a:pt x="696076" y="1072727"/>
                  <a:pt x="711200" y="1086338"/>
                </a:cubicBezTo>
                <a:cubicBezTo>
                  <a:pt x="722491" y="1096500"/>
                  <a:pt x="737396" y="1101733"/>
                  <a:pt x="750277" y="1109784"/>
                </a:cubicBezTo>
                <a:cubicBezTo>
                  <a:pt x="758242" y="1114762"/>
                  <a:pt x="766591" y="1119302"/>
                  <a:pt x="773723" y="1125415"/>
                </a:cubicBezTo>
                <a:cubicBezTo>
                  <a:pt x="784912" y="1135005"/>
                  <a:pt x="793795" y="1147086"/>
                  <a:pt x="804984" y="1156676"/>
                </a:cubicBezTo>
                <a:cubicBezTo>
                  <a:pt x="812116" y="1162789"/>
                  <a:pt x="821016" y="1166540"/>
                  <a:pt x="828430" y="1172307"/>
                </a:cubicBezTo>
                <a:cubicBezTo>
                  <a:pt x="844491" y="1184799"/>
                  <a:pt x="858868" y="1199417"/>
                  <a:pt x="875323" y="1211384"/>
                </a:cubicBezTo>
                <a:cubicBezTo>
                  <a:pt x="887608" y="1220318"/>
                  <a:pt x="901956" y="1226119"/>
                  <a:pt x="914400" y="1234830"/>
                </a:cubicBezTo>
                <a:cubicBezTo>
                  <a:pt x="951957" y="1261120"/>
                  <a:pt x="966569" y="1279184"/>
                  <a:pt x="1000369" y="1312984"/>
                </a:cubicBezTo>
                <a:cubicBezTo>
                  <a:pt x="1008184" y="1320799"/>
                  <a:pt x="1014619" y="1330299"/>
                  <a:pt x="1023815" y="1336430"/>
                </a:cubicBezTo>
                <a:cubicBezTo>
                  <a:pt x="1052108" y="1355292"/>
                  <a:pt x="1038860" y="1347861"/>
                  <a:pt x="1062892" y="13598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olný tvar 32"/>
          <p:cNvSpPr/>
          <p:nvPr/>
        </p:nvSpPr>
        <p:spPr>
          <a:xfrm>
            <a:off x="6439877" y="4293096"/>
            <a:ext cx="1023815" cy="1419950"/>
          </a:xfrm>
          <a:custGeom>
            <a:avLst/>
            <a:gdLst>
              <a:gd name="connsiteX0" fmla="*/ 7815 w 1023815"/>
              <a:gd name="connsiteY0" fmla="*/ 1602832 h 1602832"/>
              <a:gd name="connsiteX1" fmla="*/ 0 w 1023815"/>
              <a:gd name="connsiteY1" fmla="*/ 1555940 h 1602832"/>
              <a:gd name="connsiteX2" fmla="*/ 7815 w 1023815"/>
              <a:gd name="connsiteY2" fmla="*/ 1485601 h 1602832"/>
              <a:gd name="connsiteX3" fmla="*/ 15631 w 1023815"/>
              <a:gd name="connsiteY3" fmla="*/ 1376186 h 1602832"/>
              <a:gd name="connsiteX4" fmla="*/ 31261 w 1023815"/>
              <a:gd name="connsiteY4" fmla="*/ 1219878 h 1602832"/>
              <a:gd name="connsiteX5" fmla="*/ 39077 w 1023815"/>
              <a:gd name="connsiteY5" fmla="*/ 1149540 h 1602832"/>
              <a:gd name="connsiteX6" fmla="*/ 46892 w 1023815"/>
              <a:gd name="connsiteY6" fmla="*/ 1126094 h 1602832"/>
              <a:gd name="connsiteX7" fmla="*/ 54708 w 1023815"/>
              <a:gd name="connsiteY7" fmla="*/ 1094832 h 1602832"/>
              <a:gd name="connsiteX8" fmla="*/ 62523 w 1023815"/>
              <a:gd name="connsiteY8" fmla="*/ 1071386 h 1602832"/>
              <a:gd name="connsiteX9" fmla="*/ 78154 w 1023815"/>
              <a:gd name="connsiteY9" fmla="*/ 985417 h 1602832"/>
              <a:gd name="connsiteX10" fmla="*/ 109415 w 1023815"/>
              <a:gd name="connsiteY10" fmla="*/ 836924 h 1602832"/>
              <a:gd name="connsiteX11" fmla="*/ 117231 w 1023815"/>
              <a:gd name="connsiteY11" fmla="*/ 790032 h 1602832"/>
              <a:gd name="connsiteX12" fmla="*/ 125046 w 1023815"/>
              <a:gd name="connsiteY12" fmla="*/ 750955 h 1602832"/>
              <a:gd name="connsiteX13" fmla="*/ 140677 w 1023815"/>
              <a:gd name="connsiteY13" fmla="*/ 657171 h 1602832"/>
              <a:gd name="connsiteX14" fmla="*/ 156308 w 1023815"/>
              <a:gd name="connsiteY14" fmla="*/ 485232 h 1602832"/>
              <a:gd name="connsiteX15" fmla="*/ 179754 w 1023815"/>
              <a:gd name="connsiteY15" fmla="*/ 242955 h 1602832"/>
              <a:gd name="connsiteX16" fmla="*/ 187569 w 1023815"/>
              <a:gd name="connsiteY16" fmla="*/ 31940 h 1602832"/>
              <a:gd name="connsiteX17" fmla="*/ 195385 w 1023815"/>
              <a:gd name="connsiteY17" fmla="*/ 678 h 1602832"/>
              <a:gd name="connsiteX18" fmla="*/ 218831 w 1023815"/>
              <a:gd name="connsiteY18" fmla="*/ 16309 h 1602832"/>
              <a:gd name="connsiteX19" fmla="*/ 257908 w 1023815"/>
              <a:gd name="connsiteY19" fmla="*/ 24124 h 1602832"/>
              <a:gd name="connsiteX20" fmla="*/ 382954 w 1023815"/>
              <a:gd name="connsiteY20" fmla="*/ 47571 h 1602832"/>
              <a:gd name="connsiteX21" fmla="*/ 429846 w 1023815"/>
              <a:gd name="connsiteY21" fmla="*/ 63201 h 1602832"/>
              <a:gd name="connsiteX22" fmla="*/ 453292 w 1023815"/>
              <a:gd name="connsiteY22" fmla="*/ 71017 h 1602832"/>
              <a:gd name="connsiteX23" fmla="*/ 554892 w 1023815"/>
              <a:gd name="connsiteY23" fmla="*/ 78832 h 1602832"/>
              <a:gd name="connsiteX24" fmla="*/ 633046 w 1023815"/>
              <a:gd name="connsiteY24" fmla="*/ 94463 h 1602832"/>
              <a:gd name="connsiteX25" fmla="*/ 664308 w 1023815"/>
              <a:gd name="connsiteY25" fmla="*/ 102278 h 1602832"/>
              <a:gd name="connsiteX26" fmla="*/ 703385 w 1023815"/>
              <a:gd name="connsiteY26" fmla="*/ 110094 h 1602832"/>
              <a:gd name="connsiteX27" fmla="*/ 804985 w 1023815"/>
              <a:gd name="connsiteY27" fmla="*/ 133540 h 1602832"/>
              <a:gd name="connsiteX28" fmla="*/ 875323 w 1023815"/>
              <a:gd name="connsiteY28" fmla="*/ 156986 h 1602832"/>
              <a:gd name="connsiteX29" fmla="*/ 914400 w 1023815"/>
              <a:gd name="connsiteY29" fmla="*/ 172617 h 1602832"/>
              <a:gd name="connsiteX30" fmla="*/ 937846 w 1023815"/>
              <a:gd name="connsiteY30" fmla="*/ 180432 h 1602832"/>
              <a:gd name="connsiteX31" fmla="*/ 976923 w 1023815"/>
              <a:gd name="connsiteY31" fmla="*/ 196063 h 1602832"/>
              <a:gd name="connsiteX32" fmla="*/ 1000369 w 1023815"/>
              <a:gd name="connsiteY32" fmla="*/ 219509 h 1602832"/>
              <a:gd name="connsiteX33" fmla="*/ 1008185 w 1023815"/>
              <a:gd name="connsiteY33" fmla="*/ 250771 h 1602832"/>
              <a:gd name="connsiteX34" fmla="*/ 1023815 w 1023815"/>
              <a:gd name="connsiteY34" fmla="*/ 305478 h 1602832"/>
              <a:gd name="connsiteX35" fmla="*/ 1016000 w 1023815"/>
              <a:gd name="connsiteY35" fmla="*/ 399263 h 1602832"/>
              <a:gd name="connsiteX36" fmla="*/ 945661 w 1023815"/>
              <a:gd name="connsiteY36" fmla="*/ 477417 h 1602832"/>
              <a:gd name="connsiteX37" fmla="*/ 930031 w 1023815"/>
              <a:gd name="connsiteY37" fmla="*/ 500863 h 1602832"/>
              <a:gd name="connsiteX38" fmla="*/ 906585 w 1023815"/>
              <a:gd name="connsiteY38" fmla="*/ 508678 h 1602832"/>
              <a:gd name="connsiteX39" fmla="*/ 875323 w 1023815"/>
              <a:gd name="connsiteY39" fmla="*/ 524309 h 1602832"/>
              <a:gd name="connsiteX40" fmla="*/ 742461 w 1023815"/>
              <a:gd name="connsiteY40" fmla="*/ 563386 h 1602832"/>
              <a:gd name="connsiteX41" fmla="*/ 711200 w 1023815"/>
              <a:gd name="connsiteY41" fmla="*/ 571201 h 1602832"/>
              <a:gd name="connsiteX42" fmla="*/ 640861 w 1023815"/>
              <a:gd name="connsiteY42" fmla="*/ 579017 h 1602832"/>
              <a:gd name="connsiteX43" fmla="*/ 609600 w 1023815"/>
              <a:gd name="connsiteY43" fmla="*/ 586832 h 1602832"/>
              <a:gd name="connsiteX44" fmla="*/ 422031 w 1023815"/>
              <a:gd name="connsiteY44" fmla="*/ 602463 h 1602832"/>
              <a:gd name="connsiteX45" fmla="*/ 359508 w 1023815"/>
              <a:gd name="connsiteY45" fmla="*/ 618094 h 1602832"/>
              <a:gd name="connsiteX46" fmla="*/ 328246 w 1023815"/>
              <a:gd name="connsiteY46" fmla="*/ 625909 h 1602832"/>
              <a:gd name="connsiteX47" fmla="*/ 304800 w 1023815"/>
              <a:gd name="connsiteY47" fmla="*/ 633724 h 1602832"/>
              <a:gd name="connsiteX48" fmla="*/ 257908 w 1023815"/>
              <a:gd name="connsiteY48" fmla="*/ 641540 h 1602832"/>
              <a:gd name="connsiteX49" fmla="*/ 226646 w 1023815"/>
              <a:gd name="connsiteY49" fmla="*/ 649355 h 1602832"/>
              <a:gd name="connsiteX50" fmla="*/ 179754 w 1023815"/>
              <a:gd name="connsiteY50" fmla="*/ 664986 h 1602832"/>
              <a:gd name="connsiteX51" fmla="*/ 250092 w 1023815"/>
              <a:gd name="connsiteY51" fmla="*/ 672801 h 1602832"/>
              <a:gd name="connsiteX52" fmla="*/ 289169 w 1023815"/>
              <a:gd name="connsiteY52" fmla="*/ 680617 h 1602832"/>
              <a:gd name="connsiteX53" fmla="*/ 351692 w 1023815"/>
              <a:gd name="connsiteY53" fmla="*/ 688432 h 1602832"/>
              <a:gd name="connsiteX54" fmla="*/ 382954 w 1023815"/>
              <a:gd name="connsiteY54" fmla="*/ 696248 h 1602832"/>
              <a:gd name="connsiteX55" fmla="*/ 406400 w 1023815"/>
              <a:gd name="connsiteY55" fmla="*/ 704063 h 1602832"/>
              <a:gd name="connsiteX56" fmla="*/ 445477 w 1023815"/>
              <a:gd name="connsiteY56" fmla="*/ 711878 h 1602832"/>
              <a:gd name="connsiteX57" fmla="*/ 492369 w 1023815"/>
              <a:gd name="connsiteY57" fmla="*/ 727509 h 1602832"/>
              <a:gd name="connsiteX58" fmla="*/ 539261 w 1023815"/>
              <a:gd name="connsiteY58" fmla="*/ 766586 h 1602832"/>
              <a:gd name="connsiteX59" fmla="*/ 570523 w 1023815"/>
              <a:gd name="connsiteY59" fmla="*/ 782217 h 1602832"/>
              <a:gd name="connsiteX60" fmla="*/ 601785 w 1023815"/>
              <a:gd name="connsiteY60" fmla="*/ 805663 h 1602832"/>
              <a:gd name="connsiteX61" fmla="*/ 625231 w 1023815"/>
              <a:gd name="connsiteY61" fmla="*/ 821294 h 1602832"/>
              <a:gd name="connsiteX62" fmla="*/ 640861 w 1023815"/>
              <a:gd name="connsiteY62" fmla="*/ 844740 h 1602832"/>
              <a:gd name="connsiteX63" fmla="*/ 664308 w 1023815"/>
              <a:gd name="connsiteY63" fmla="*/ 860371 h 1602832"/>
              <a:gd name="connsiteX64" fmla="*/ 695569 w 1023815"/>
              <a:gd name="connsiteY64" fmla="*/ 907263 h 1602832"/>
              <a:gd name="connsiteX65" fmla="*/ 711200 w 1023815"/>
              <a:gd name="connsiteY65" fmla="*/ 930709 h 1602832"/>
              <a:gd name="connsiteX66" fmla="*/ 726831 w 1023815"/>
              <a:gd name="connsiteY66" fmla="*/ 954155 h 1602832"/>
              <a:gd name="connsiteX67" fmla="*/ 750277 w 1023815"/>
              <a:gd name="connsiteY67" fmla="*/ 1001048 h 1602832"/>
              <a:gd name="connsiteX68" fmla="*/ 765908 w 1023815"/>
              <a:gd name="connsiteY68" fmla="*/ 1047940 h 1602832"/>
              <a:gd name="connsiteX69" fmla="*/ 789354 w 1023815"/>
              <a:gd name="connsiteY69" fmla="*/ 1126094 h 1602832"/>
              <a:gd name="connsiteX70" fmla="*/ 797169 w 1023815"/>
              <a:gd name="connsiteY70" fmla="*/ 1172986 h 1602832"/>
              <a:gd name="connsiteX71" fmla="*/ 804985 w 1023815"/>
              <a:gd name="connsiteY71" fmla="*/ 1212063 h 1602832"/>
              <a:gd name="connsiteX72" fmla="*/ 820615 w 1023815"/>
              <a:gd name="connsiteY72" fmla="*/ 1274586 h 1602832"/>
              <a:gd name="connsiteX73" fmla="*/ 812800 w 1023815"/>
              <a:gd name="connsiteY73" fmla="*/ 1462155 h 1602832"/>
              <a:gd name="connsiteX74" fmla="*/ 773723 w 1023815"/>
              <a:gd name="connsiteY74" fmla="*/ 1501232 h 1602832"/>
              <a:gd name="connsiteX75" fmla="*/ 711200 w 1023815"/>
              <a:gd name="connsiteY75" fmla="*/ 1532494 h 1602832"/>
              <a:gd name="connsiteX76" fmla="*/ 679938 w 1023815"/>
              <a:gd name="connsiteY76" fmla="*/ 1548124 h 1602832"/>
              <a:gd name="connsiteX77" fmla="*/ 640861 w 1023815"/>
              <a:gd name="connsiteY77" fmla="*/ 1555940 h 1602832"/>
              <a:gd name="connsiteX78" fmla="*/ 609600 w 1023815"/>
              <a:gd name="connsiteY78" fmla="*/ 1571571 h 1602832"/>
              <a:gd name="connsiteX79" fmla="*/ 93785 w 1023815"/>
              <a:gd name="connsiteY79" fmla="*/ 1555940 h 1602832"/>
              <a:gd name="connsiteX80" fmla="*/ 54708 w 1023815"/>
              <a:gd name="connsiteY80" fmla="*/ 1540309 h 1602832"/>
              <a:gd name="connsiteX81" fmla="*/ 15631 w 1023815"/>
              <a:gd name="connsiteY81" fmla="*/ 1524678 h 160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023815" h="1602832">
                <a:moveTo>
                  <a:pt x="7815" y="1602832"/>
                </a:moveTo>
                <a:cubicBezTo>
                  <a:pt x="5210" y="1587201"/>
                  <a:pt x="0" y="1571786"/>
                  <a:pt x="0" y="1555940"/>
                </a:cubicBezTo>
                <a:cubicBezTo>
                  <a:pt x="0" y="1532349"/>
                  <a:pt x="5771" y="1509103"/>
                  <a:pt x="7815" y="1485601"/>
                </a:cubicBezTo>
                <a:cubicBezTo>
                  <a:pt x="10983" y="1449174"/>
                  <a:pt x="13199" y="1412670"/>
                  <a:pt x="15631" y="1376186"/>
                </a:cubicBezTo>
                <a:cubicBezTo>
                  <a:pt x="24888" y="1237331"/>
                  <a:pt x="13119" y="1292451"/>
                  <a:pt x="31261" y="1219878"/>
                </a:cubicBezTo>
                <a:cubicBezTo>
                  <a:pt x="33866" y="1196432"/>
                  <a:pt x="35199" y="1172809"/>
                  <a:pt x="39077" y="1149540"/>
                </a:cubicBezTo>
                <a:cubicBezTo>
                  <a:pt x="40431" y="1141414"/>
                  <a:pt x="44629" y="1134015"/>
                  <a:pt x="46892" y="1126094"/>
                </a:cubicBezTo>
                <a:cubicBezTo>
                  <a:pt x="49843" y="1115766"/>
                  <a:pt x="51757" y="1105160"/>
                  <a:pt x="54708" y="1094832"/>
                </a:cubicBezTo>
                <a:cubicBezTo>
                  <a:pt x="56971" y="1086911"/>
                  <a:pt x="60525" y="1079378"/>
                  <a:pt x="62523" y="1071386"/>
                </a:cubicBezTo>
                <a:cubicBezTo>
                  <a:pt x="70901" y="1037871"/>
                  <a:pt x="71189" y="1020240"/>
                  <a:pt x="78154" y="985417"/>
                </a:cubicBezTo>
                <a:cubicBezTo>
                  <a:pt x="91865" y="916863"/>
                  <a:pt x="97573" y="907969"/>
                  <a:pt x="109415" y="836924"/>
                </a:cubicBezTo>
                <a:cubicBezTo>
                  <a:pt x="112020" y="821293"/>
                  <a:pt x="114396" y="805623"/>
                  <a:pt x="117231" y="790032"/>
                </a:cubicBezTo>
                <a:cubicBezTo>
                  <a:pt x="119607" y="776963"/>
                  <a:pt x="122738" y="764036"/>
                  <a:pt x="125046" y="750955"/>
                </a:cubicBezTo>
                <a:cubicBezTo>
                  <a:pt x="130554" y="719745"/>
                  <a:pt x="137808" y="688733"/>
                  <a:pt x="140677" y="657171"/>
                </a:cubicBezTo>
                <a:cubicBezTo>
                  <a:pt x="145887" y="599858"/>
                  <a:pt x="149953" y="542429"/>
                  <a:pt x="156308" y="485232"/>
                </a:cubicBezTo>
                <a:cubicBezTo>
                  <a:pt x="175689" y="310796"/>
                  <a:pt x="168319" y="391597"/>
                  <a:pt x="179754" y="242955"/>
                </a:cubicBezTo>
                <a:cubicBezTo>
                  <a:pt x="182359" y="172617"/>
                  <a:pt x="183037" y="102181"/>
                  <a:pt x="187569" y="31940"/>
                </a:cubicBezTo>
                <a:cubicBezTo>
                  <a:pt x="188261" y="21221"/>
                  <a:pt x="185778" y="5482"/>
                  <a:pt x="195385" y="678"/>
                </a:cubicBezTo>
                <a:cubicBezTo>
                  <a:pt x="203786" y="-3523"/>
                  <a:pt x="210036" y="13011"/>
                  <a:pt x="218831" y="16309"/>
                </a:cubicBezTo>
                <a:cubicBezTo>
                  <a:pt x="231269" y="20973"/>
                  <a:pt x="244882" y="21519"/>
                  <a:pt x="257908" y="24124"/>
                </a:cubicBezTo>
                <a:cubicBezTo>
                  <a:pt x="342350" y="57901"/>
                  <a:pt x="244763" y="23184"/>
                  <a:pt x="382954" y="47571"/>
                </a:cubicBezTo>
                <a:cubicBezTo>
                  <a:pt x="399179" y="50434"/>
                  <a:pt x="414215" y="57991"/>
                  <a:pt x="429846" y="63201"/>
                </a:cubicBezTo>
                <a:cubicBezTo>
                  <a:pt x="437661" y="65806"/>
                  <a:pt x="445078" y="70385"/>
                  <a:pt x="453292" y="71017"/>
                </a:cubicBezTo>
                <a:lnTo>
                  <a:pt x="554892" y="78832"/>
                </a:lnTo>
                <a:cubicBezTo>
                  <a:pt x="627490" y="96983"/>
                  <a:pt x="537258" y="75306"/>
                  <a:pt x="633046" y="94463"/>
                </a:cubicBezTo>
                <a:cubicBezTo>
                  <a:pt x="643579" y="96569"/>
                  <a:pt x="653822" y="99948"/>
                  <a:pt x="664308" y="102278"/>
                </a:cubicBezTo>
                <a:cubicBezTo>
                  <a:pt x="677275" y="105160"/>
                  <a:pt x="690498" y="106872"/>
                  <a:pt x="703385" y="110094"/>
                </a:cubicBezTo>
                <a:cubicBezTo>
                  <a:pt x="803300" y="135073"/>
                  <a:pt x="714342" y="118432"/>
                  <a:pt x="804985" y="133540"/>
                </a:cubicBezTo>
                <a:cubicBezTo>
                  <a:pt x="927278" y="182459"/>
                  <a:pt x="774370" y="123336"/>
                  <a:pt x="875323" y="156986"/>
                </a:cubicBezTo>
                <a:cubicBezTo>
                  <a:pt x="888632" y="161422"/>
                  <a:pt x="901264" y="167691"/>
                  <a:pt x="914400" y="172617"/>
                </a:cubicBezTo>
                <a:cubicBezTo>
                  <a:pt x="922114" y="175510"/>
                  <a:pt x="930132" y="177539"/>
                  <a:pt x="937846" y="180432"/>
                </a:cubicBezTo>
                <a:cubicBezTo>
                  <a:pt x="950982" y="185358"/>
                  <a:pt x="963897" y="190853"/>
                  <a:pt x="976923" y="196063"/>
                </a:cubicBezTo>
                <a:cubicBezTo>
                  <a:pt x="984738" y="203878"/>
                  <a:pt x="994885" y="209913"/>
                  <a:pt x="1000369" y="219509"/>
                </a:cubicBezTo>
                <a:cubicBezTo>
                  <a:pt x="1005698" y="228835"/>
                  <a:pt x="1005234" y="240443"/>
                  <a:pt x="1008185" y="250771"/>
                </a:cubicBezTo>
                <a:cubicBezTo>
                  <a:pt x="1030601" y="329226"/>
                  <a:pt x="999394" y="207789"/>
                  <a:pt x="1023815" y="305478"/>
                </a:cubicBezTo>
                <a:cubicBezTo>
                  <a:pt x="1021210" y="336740"/>
                  <a:pt x="1026363" y="369654"/>
                  <a:pt x="1016000" y="399263"/>
                </a:cubicBezTo>
                <a:cubicBezTo>
                  <a:pt x="1000013" y="444940"/>
                  <a:pt x="977609" y="456119"/>
                  <a:pt x="945661" y="477417"/>
                </a:cubicBezTo>
                <a:cubicBezTo>
                  <a:pt x="940451" y="485232"/>
                  <a:pt x="937365" y="494995"/>
                  <a:pt x="930031" y="500863"/>
                </a:cubicBezTo>
                <a:cubicBezTo>
                  <a:pt x="923598" y="506009"/>
                  <a:pt x="914157" y="505433"/>
                  <a:pt x="906585" y="508678"/>
                </a:cubicBezTo>
                <a:cubicBezTo>
                  <a:pt x="895876" y="513267"/>
                  <a:pt x="886232" y="520218"/>
                  <a:pt x="875323" y="524309"/>
                </a:cubicBezTo>
                <a:cubicBezTo>
                  <a:pt x="772190" y="562984"/>
                  <a:pt x="812539" y="547814"/>
                  <a:pt x="742461" y="563386"/>
                </a:cubicBezTo>
                <a:cubicBezTo>
                  <a:pt x="731976" y="565716"/>
                  <a:pt x="721816" y="569568"/>
                  <a:pt x="711200" y="571201"/>
                </a:cubicBezTo>
                <a:cubicBezTo>
                  <a:pt x="687884" y="574788"/>
                  <a:pt x="664307" y="576412"/>
                  <a:pt x="640861" y="579017"/>
                </a:cubicBezTo>
                <a:cubicBezTo>
                  <a:pt x="630441" y="581622"/>
                  <a:pt x="620195" y="585066"/>
                  <a:pt x="609600" y="586832"/>
                </a:cubicBezTo>
                <a:cubicBezTo>
                  <a:pt x="547213" y="597230"/>
                  <a:pt x="485368" y="598505"/>
                  <a:pt x="422031" y="602463"/>
                </a:cubicBezTo>
                <a:cubicBezTo>
                  <a:pt x="380137" y="616427"/>
                  <a:pt x="416090" y="605520"/>
                  <a:pt x="359508" y="618094"/>
                </a:cubicBezTo>
                <a:cubicBezTo>
                  <a:pt x="349022" y="620424"/>
                  <a:pt x="338574" y="622958"/>
                  <a:pt x="328246" y="625909"/>
                </a:cubicBezTo>
                <a:cubicBezTo>
                  <a:pt x="320325" y="628172"/>
                  <a:pt x="312842" y="631937"/>
                  <a:pt x="304800" y="633724"/>
                </a:cubicBezTo>
                <a:cubicBezTo>
                  <a:pt x="289331" y="637162"/>
                  <a:pt x="273447" y="638432"/>
                  <a:pt x="257908" y="641540"/>
                </a:cubicBezTo>
                <a:cubicBezTo>
                  <a:pt x="247375" y="643647"/>
                  <a:pt x="236934" y="646269"/>
                  <a:pt x="226646" y="649355"/>
                </a:cubicBezTo>
                <a:cubicBezTo>
                  <a:pt x="210865" y="654089"/>
                  <a:pt x="179754" y="664986"/>
                  <a:pt x="179754" y="664986"/>
                </a:cubicBezTo>
                <a:cubicBezTo>
                  <a:pt x="203200" y="667591"/>
                  <a:pt x="226739" y="669465"/>
                  <a:pt x="250092" y="672801"/>
                </a:cubicBezTo>
                <a:cubicBezTo>
                  <a:pt x="263242" y="674680"/>
                  <a:pt x="276040" y="678597"/>
                  <a:pt x="289169" y="680617"/>
                </a:cubicBezTo>
                <a:cubicBezTo>
                  <a:pt x="309928" y="683811"/>
                  <a:pt x="330851" y="685827"/>
                  <a:pt x="351692" y="688432"/>
                </a:cubicBezTo>
                <a:cubicBezTo>
                  <a:pt x="362113" y="691037"/>
                  <a:pt x="372626" y="693297"/>
                  <a:pt x="382954" y="696248"/>
                </a:cubicBezTo>
                <a:cubicBezTo>
                  <a:pt x="390875" y="698511"/>
                  <a:pt x="398408" y="702065"/>
                  <a:pt x="406400" y="704063"/>
                </a:cubicBezTo>
                <a:cubicBezTo>
                  <a:pt x="419287" y="707285"/>
                  <a:pt x="432661" y="708383"/>
                  <a:pt x="445477" y="711878"/>
                </a:cubicBezTo>
                <a:cubicBezTo>
                  <a:pt x="461373" y="716213"/>
                  <a:pt x="492369" y="727509"/>
                  <a:pt x="492369" y="727509"/>
                </a:cubicBezTo>
                <a:cubicBezTo>
                  <a:pt x="513920" y="749060"/>
                  <a:pt x="513873" y="752079"/>
                  <a:pt x="539261" y="766586"/>
                </a:cubicBezTo>
                <a:cubicBezTo>
                  <a:pt x="549377" y="772366"/>
                  <a:pt x="560643" y="776042"/>
                  <a:pt x="570523" y="782217"/>
                </a:cubicBezTo>
                <a:cubicBezTo>
                  <a:pt x="581569" y="789121"/>
                  <a:pt x="591186" y="798092"/>
                  <a:pt x="601785" y="805663"/>
                </a:cubicBezTo>
                <a:cubicBezTo>
                  <a:pt x="609428" y="811123"/>
                  <a:pt x="617416" y="816084"/>
                  <a:pt x="625231" y="821294"/>
                </a:cubicBezTo>
                <a:cubicBezTo>
                  <a:pt x="630441" y="829109"/>
                  <a:pt x="634219" y="838098"/>
                  <a:pt x="640861" y="844740"/>
                </a:cubicBezTo>
                <a:cubicBezTo>
                  <a:pt x="647503" y="851382"/>
                  <a:pt x="658123" y="853302"/>
                  <a:pt x="664308" y="860371"/>
                </a:cubicBezTo>
                <a:cubicBezTo>
                  <a:pt x="676678" y="874509"/>
                  <a:pt x="685149" y="891632"/>
                  <a:pt x="695569" y="907263"/>
                </a:cubicBezTo>
                <a:lnTo>
                  <a:pt x="711200" y="930709"/>
                </a:lnTo>
                <a:lnTo>
                  <a:pt x="726831" y="954155"/>
                </a:lnTo>
                <a:cubicBezTo>
                  <a:pt x="755328" y="1039650"/>
                  <a:pt x="709881" y="910158"/>
                  <a:pt x="750277" y="1001048"/>
                </a:cubicBezTo>
                <a:cubicBezTo>
                  <a:pt x="756969" y="1016104"/>
                  <a:pt x="760698" y="1032309"/>
                  <a:pt x="765908" y="1047940"/>
                </a:cubicBezTo>
                <a:cubicBezTo>
                  <a:pt x="774545" y="1073850"/>
                  <a:pt x="783981" y="1099230"/>
                  <a:pt x="789354" y="1126094"/>
                </a:cubicBezTo>
                <a:cubicBezTo>
                  <a:pt x="792462" y="1141633"/>
                  <a:pt x="794334" y="1157395"/>
                  <a:pt x="797169" y="1172986"/>
                </a:cubicBezTo>
                <a:cubicBezTo>
                  <a:pt x="799545" y="1186055"/>
                  <a:pt x="801998" y="1199120"/>
                  <a:pt x="804985" y="1212063"/>
                </a:cubicBezTo>
                <a:cubicBezTo>
                  <a:pt x="809815" y="1232995"/>
                  <a:pt x="820615" y="1274586"/>
                  <a:pt x="820615" y="1274586"/>
                </a:cubicBezTo>
                <a:cubicBezTo>
                  <a:pt x="818010" y="1337109"/>
                  <a:pt x="819710" y="1399960"/>
                  <a:pt x="812800" y="1462155"/>
                </a:cubicBezTo>
                <a:cubicBezTo>
                  <a:pt x="810895" y="1479298"/>
                  <a:pt x="786048" y="1494509"/>
                  <a:pt x="773723" y="1501232"/>
                </a:cubicBezTo>
                <a:cubicBezTo>
                  <a:pt x="753267" y="1512390"/>
                  <a:pt x="732041" y="1522074"/>
                  <a:pt x="711200" y="1532494"/>
                </a:cubicBezTo>
                <a:cubicBezTo>
                  <a:pt x="700779" y="1537704"/>
                  <a:pt x="691362" y="1545839"/>
                  <a:pt x="679938" y="1548124"/>
                </a:cubicBezTo>
                <a:lnTo>
                  <a:pt x="640861" y="1555940"/>
                </a:lnTo>
                <a:cubicBezTo>
                  <a:pt x="630441" y="1561150"/>
                  <a:pt x="621249" y="1571380"/>
                  <a:pt x="609600" y="1571571"/>
                </a:cubicBezTo>
                <a:cubicBezTo>
                  <a:pt x="265392" y="1577213"/>
                  <a:pt x="291898" y="1577952"/>
                  <a:pt x="93785" y="1555940"/>
                </a:cubicBezTo>
                <a:cubicBezTo>
                  <a:pt x="80759" y="1550730"/>
                  <a:pt x="67844" y="1545235"/>
                  <a:pt x="54708" y="1540309"/>
                </a:cubicBezTo>
                <a:cubicBezTo>
                  <a:pt x="16078" y="1525823"/>
                  <a:pt x="45458" y="1539593"/>
                  <a:pt x="15631" y="15246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79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rámci výuky vlastivědy, kdy jsme probírali učivo o krajích České republiky, jsme si povídali i o erbech, které mají jednotlivé obce, města, kraje.  </a:t>
            </a:r>
          </a:p>
          <a:p>
            <a:r>
              <a:rPr lang="cs-CZ" dirty="0" smtClean="0"/>
              <a:t>Děti učivo zaujalo natolik, že jsme se rozhodli je výtvarně zpracovat.</a:t>
            </a:r>
          </a:p>
          <a:p>
            <a:endParaRPr lang="cs-CZ" dirty="0"/>
          </a:p>
          <a:p>
            <a:r>
              <a:rPr lang="cs-CZ" dirty="0" smtClean="0"/>
              <a:t>Motivace:</a:t>
            </a:r>
          </a:p>
          <a:p>
            <a:r>
              <a:rPr lang="cs-CZ" dirty="0" smtClean="0"/>
              <a:t>Každý žák vytvoří svůj vlastní erb, který vystihne a charakterizuje jeho samotného. </a:t>
            </a:r>
          </a:p>
          <a:p>
            <a:endParaRPr lang="cs-CZ" dirty="0"/>
          </a:p>
          <a:p>
            <a:r>
              <a:rPr lang="cs-CZ" dirty="0" smtClean="0"/>
              <a:t>Povídání a prohlížení různých erbů (mezi erby ČR jsme našli i takové zajímavosti, jako je např. erb s motivem velblouda v Plzeňském kraji.). </a:t>
            </a:r>
            <a:endParaRPr lang="cs-CZ" dirty="0"/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Motivace</a:t>
            </a:r>
            <a:endParaRPr lang="cs-CZ" sz="3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209122" y="169640"/>
            <a:ext cx="3811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cs-CZ" sz="3600" dirty="0" smtClean="0"/>
              <a:t>Erby</a:t>
            </a:r>
            <a:endParaRPr lang="cs-CZ" sz="3600" dirty="0"/>
          </a:p>
        </p:txBody>
      </p:sp>
      <p:pic>
        <p:nvPicPr>
          <p:cNvPr id="19" name="Zástupný symbol pro obrázek 1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9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>
            <a:fillRect/>
          </a:stretch>
        </p:blipFill>
        <p:spPr>
          <a:xfrm>
            <a:off x="2896603" y="1473369"/>
            <a:ext cx="6247397" cy="5373192"/>
          </a:xfrm>
        </p:spPr>
      </p:pic>
    </p:spTree>
    <p:extLst>
      <p:ext uri="{BB962C8B-B14F-4D97-AF65-F5344CB8AC3E}">
        <p14:creationId xmlns:p14="http://schemas.microsoft.com/office/powerpoint/2010/main" val="289170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Příprava potřebných pomůcek a pracovního materiálu:</a:t>
            </a:r>
          </a:p>
          <a:p>
            <a:endParaRPr lang="cs-CZ" dirty="0" smtClean="0"/>
          </a:p>
          <a:p>
            <a:r>
              <a:rPr lang="cs-CZ" dirty="0" smtClean="0"/>
              <a:t>- tvrdý papír velikosti A2</a:t>
            </a:r>
          </a:p>
          <a:p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/>
              <a:t>d</a:t>
            </a:r>
            <a:r>
              <a:rPr lang="cs-CZ" dirty="0" smtClean="0"/>
              <a:t>ětmi připravená šablona erbu</a:t>
            </a:r>
          </a:p>
          <a:p>
            <a:endParaRPr lang="cs-CZ" dirty="0" smtClean="0"/>
          </a:p>
          <a:p>
            <a:r>
              <a:rPr lang="cs-CZ" dirty="0" smtClean="0"/>
              <a:t>- pastelky a akvarelové pastely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Nadpis 1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</p:spPr>
        <p:txBody>
          <a:bodyPr vert="horz" lIns="73152" rIns="45720" bIns="0" rtlCol="0" anchor="b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Pomůcky a materiál</a:t>
            </a:r>
            <a:endParaRPr lang="cs-CZ" sz="36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209122" y="169640"/>
            <a:ext cx="3811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cs-CZ" sz="3600" dirty="0" smtClean="0"/>
              <a:t>Erby</a:t>
            </a:r>
            <a:endParaRPr lang="cs-CZ" sz="3600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38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1. Na papír velikosti A2 si děti obkreslí tvar erbu, pak ho vystřihnou. </a:t>
            </a:r>
          </a:p>
          <a:p>
            <a:endParaRPr lang="cs-CZ" dirty="0" smtClean="0"/>
          </a:p>
          <a:p>
            <a:r>
              <a:rPr lang="cs-CZ" dirty="0" smtClean="0"/>
              <a:t>2. Následně si erb rozdělí na čtyři části a začnou jej dotvářet dle své vlastní představy. Alespoň jedna část by měla charakterizovat místo, které chtějí přiblížit (např. obyvatel České republiky, chovatel zvířat, hudebník, věřící apod.). </a:t>
            </a:r>
          </a:p>
          <a:p>
            <a:endParaRPr lang="cs-CZ" dirty="0"/>
          </a:p>
          <a:p>
            <a:r>
              <a:rPr lang="cs-CZ" dirty="0" smtClean="0"/>
              <a:t>3. Takto navržený erb děti v další fázi dotváří barevně tak, aby byl pestrý a barevný. </a:t>
            </a:r>
          </a:p>
          <a:p>
            <a:endParaRPr lang="cs-CZ" dirty="0" smtClean="0"/>
          </a:p>
          <a:p>
            <a:r>
              <a:rPr lang="cs-CZ" dirty="0" smtClean="0"/>
              <a:t>Poznámka: Vzhledem k tomu, že se jednalo o velké plochy, na barevné dotvoření erbů jsme v závěru využili akvarelových pastelek – lépe se s nimi dětem maluje pozadí.</a:t>
            </a:r>
            <a:endParaRPr lang="cs-CZ" dirty="0"/>
          </a:p>
          <a:p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9512" y="194617"/>
            <a:ext cx="2525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Postup</a:t>
            </a:r>
            <a:endParaRPr lang="cs-CZ" sz="36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209122" y="169640"/>
            <a:ext cx="3811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cs-CZ" sz="3600" dirty="0" smtClean="0"/>
              <a:t>Erby</a:t>
            </a:r>
            <a:endParaRPr lang="cs-CZ" sz="3600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219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Tipy na otázky učitele:</a:t>
            </a:r>
          </a:p>
          <a:p>
            <a:endParaRPr lang="cs-CZ" dirty="0"/>
          </a:p>
          <a:p>
            <a:r>
              <a:rPr lang="cs-CZ" dirty="0" smtClean="0"/>
              <a:t>Který oficiální existující erb vás nejvíce zaujal a proč?</a:t>
            </a:r>
          </a:p>
          <a:p>
            <a:endParaRPr lang="cs-CZ" dirty="0" smtClean="0"/>
          </a:p>
          <a:p>
            <a:r>
              <a:rPr lang="cs-CZ" dirty="0" smtClean="0"/>
              <a:t>Jak se vám práce na vlastním erbu dařila?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pro vás bylo hlavní inspirací při vymýšlení vlastního erbu?</a:t>
            </a:r>
          </a:p>
          <a:p>
            <a:endParaRPr lang="cs-CZ" dirty="0"/>
          </a:p>
          <a:p>
            <a:r>
              <a:rPr lang="cs-CZ" dirty="0" smtClean="0"/>
              <a:t>Dokázali byste si tipnout, který erb patří konkrétním spolužákům?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Podle čeho to poznáte?</a:t>
            </a:r>
          </a:p>
          <a:p>
            <a:endParaRPr lang="cs-CZ" dirty="0"/>
          </a:p>
          <a:p>
            <a:r>
              <a:rPr lang="cs-CZ" dirty="0" smtClean="0"/>
              <a:t>Které učivo byste si rádi zkusili zpracovat touto technikou?</a:t>
            </a:r>
            <a:endParaRPr lang="cs-CZ" dirty="0"/>
          </a:p>
        </p:txBody>
      </p:sp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2525712" cy="979488"/>
          </a:xfrm>
          <a:prstGeom prst="rect">
            <a:avLst/>
          </a:prstGeom>
        </p:spPr>
        <p:txBody>
          <a:bodyPr vert="horz" lIns="73152" rIns="45720" bIns="0" rtlCol="0" anchor="b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Závěrečná debata</a:t>
            </a:r>
            <a:endParaRPr lang="cs-CZ" sz="36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209122" y="169640"/>
            <a:ext cx="3811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cs-CZ" sz="3600" dirty="0" smtClean="0"/>
              <a:t>Erby</a:t>
            </a:r>
            <a:endParaRPr lang="cs-CZ" sz="3600" dirty="0"/>
          </a:p>
        </p:txBody>
      </p:sp>
      <p:pic>
        <p:nvPicPr>
          <p:cNvPr id="13" name="Zástupný symbol pro obrázek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177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Veškeré použité obrázky a fotografie byly pořízeny přímo ve výuce.</a:t>
            </a:r>
          </a:p>
          <a:p>
            <a:endParaRPr lang="cs-CZ" dirty="0"/>
          </a:p>
          <a:p>
            <a:r>
              <a:rPr lang="cs-CZ" smtClean="0"/>
              <a:t>Obrázky erbů </a:t>
            </a:r>
            <a:r>
              <a:rPr lang="cs-CZ" dirty="0" smtClean="0"/>
              <a:t>byly pořízeny z internetu (jednalo se zejména o erby krajů ČR, které nepodléhají vlastnickým právům).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873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118</TotalTime>
  <Words>515</Words>
  <Application>Microsoft Office PowerPoint</Application>
  <PresentationFormat>Předvádění na obrazovce (4:3)</PresentationFormat>
  <Paragraphs>74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Modul</vt:lpstr>
      <vt:lpstr>Prezentace aplikace PowerPoint</vt:lpstr>
      <vt:lpstr>MŮJ ERB</vt:lpstr>
      <vt:lpstr>Technika</vt:lpstr>
      <vt:lpstr>Motivace</vt:lpstr>
      <vt:lpstr>Pomůcky a materiál</vt:lpstr>
      <vt:lpstr>Prezentace aplikace PowerPoint</vt:lpstr>
      <vt:lpstr>Závěrečná debata</vt:lpstr>
      <vt:lpstr>Použitá 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Pavel</cp:lastModifiedBy>
  <cp:revision>16</cp:revision>
  <dcterms:created xsi:type="dcterms:W3CDTF">2013-12-05T22:33:31Z</dcterms:created>
  <dcterms:modified xsi:type="dcterms:W3CDTF">2014-01-23T22:56:55Z</dcterms:modified>
</cp:coreProperties>
</file>