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29" r:id="rId2"/>
    <p:sldId id="321" r:id="rId3"/>
    <p:sldId id="295" r:id="rId4"/>
    <p:sldId id="317" r:id="rId5"/>
    <p:sldId id="320" r:id="rId6"/>
    <p:sldId id="318" r:id="rId7"/>
    <p:sldId id="319" r:id="rId8"/>
    <p:sldId id="323" r:id="rId9"/>
    <p:sldId id="257" r:id="rId10"/>
    <p:sldId id="258" r:id="rId11"/>
    <p:sldId id="259" r:id="rId12"/>
    <p:sldId id="325" r:id="rId13"/>
    <p:sldId id="326" r:id="rId14"/>
    <p:sldId id="327" r:id="rId15"/>
    <p:sldId id="285" r:id="rId16"/>
    <p:sldId id="288" r:id="rId17"/>
    <p:sldId id="292" r:id="rId18"/>
    <p:sldId id="299" r:id="rId19"/>
    <p:sldId id="289" r:id="rId20"/>
    <p:sldId id="324" r:id="rId21"/>
    <p:sldId id="308" r:id="rId22"/>
    <p:sldId id="291" r:id="rId23"/>
    <p:sldId id="310" r:id="rId24"/>
    <p:sldId id="328" r:id="rId25"/>
    <p:sldId id="28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71" d="100"/>
          <a:sy n="71" d="100"/>
        </p:scale>
        <p:origin x="-114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04E07-0213-4576-8813-BCC5C73CE56F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70096-B395-486D-8749-87C13757F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45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7FC40-F7BD-4C74-8207-B227F68F1E52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C288841-ED4C-4EA2-8898-FD74DD8B8B85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9DE7DF8-7633-458C-A4FC-E6AD5D4D2C3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33375"/>
            <a:ext cx="65913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4" name="Obdélník 3"/>
          <p:cNvSpPr>
            <a:spLocks noChangeArrowheads="1"/>
          </p:cNvSpPr>
          <p:nvPr/>
        </p:nvSpPr>
        <p:spPr bwMode="auto">
          <a:xfrm>
            <a:off x="1835696" y="1484784"/>
            <a:ext cx="5473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dirty="0">
                <a:latin typeface="Calibri" pitchFamily="34" charset="0"/>
              </a:rPr>
              <a:t>Základní škola Sedmikráska, o.p.s.</a:t>
            </a:r>
          </a:p>
          <a:p>
            <a:pPr algn="ctr"/>
            <a:r>
              <a:rPr lang="cs-CZ" sz="1400" dirty="0" err="1">
                <a:latin typeface="Calibri" pitchFamily="34" charset="0"/>
              </a:rPr>
              <a:t>Bezručova</a:t>
            </a:r>
            <a:r>
              <a:rPr lang="cs-CZ" sz="1400" dirty="0">
                <a:latin typeface="Calibri" pitchFamily="34" charset="0"/>
              </a:rPr>
              <a:t> 293, 756 61 Rožnov pod Radhoštěm</a:t>
            </a:r>
          </a:p>
        </p:txBody>
      </p:sp>
      <p:sp>
        <p:nvSpPr>
          <p:cNvPr id="13315" name="Obdélník 4"/>
          <p:cNvSpPr>
            <a:spLocks noChangeArrowheads="1"/>
          </p:cNvSpPr>
          <p:nvPr/>
        </p:nvSpPr>
        <p:spPr bwMode="auto">
          <a:xfrm>
            <a:off x="2411760" y="2060848"/>
            <a:ext cx="4320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ČESKÁ REPUBLIKA </a:t>
            </a:r>
          </a:p>
          <a:p>
            <a:pPr algn="ctr"/>
            <a:r>
              <a:rPr lang="cs-CZ" sz="2800" dirty="0" smtClean="0"/>
              <a:t>Vltava</a:t>
            </a:r>
            <a:endParaRPr lang="cs-CZ" sz="2800" dirty="0">
              <a:latin typeface="Calibri" pitchFamily="34" charset="0"/>
            </a:endParaRPr>
          </a:p>
        </p:txBody>
      </p:sp>
      <p:sp>
        <p:nvSpPr>
          <p:cNvPr id="13316" name="Obdélník 5"/>
          <p:cNvSpPr>
            <a:spLocks noChangeArrowheads="1"/>
          </p:cNvSpPr>
          <p:nvPr/>
        </p:nvSpPr>
        <p:spPr bwMode="auto">
          <a:xfrm>
            <a:off x="1691680" y="3050957"/>
            <a:ext cx="583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Autor:  Mgr. </a:t>
            </a:r>
            <a:r>
              <a:rPr lang="cs-CZ" sz="1200" dirty="0" smtClean="0">
                <a:latin typeface="Calibri" pitchFamily="34" charset="0"/>
              </a:rPr>
              <a:t>Pavel Sedlák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Vytvořeno</a:t>
            </a:r>
            <a:r>
              <a:rPr lang="cs-CZ" sz="1200" dirty="0" smtClean="0">
                <a:latin typeface="Calibri" pitchFamily="34" charset="0"/>
              </a:rPr>
              <a:t>: září 2013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Název: </a:t>
            </a:r>
            <a:r>
              <a:rPr lang="cs-CZ" sz="1200" dirty="0" smtClean="0">
                <a:latin typeface="Calibri" pitchFamily="34" charset="0"/>
              </a:rPr>
              <a:t>VY_32_INOVACE_VL_04_ČESKÁ REPUBLIKA</a:t>
            </a:r>
            <a:endParaRPr lang="en-US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4</a:t>
            </a:r>
            <a:r>
              <a:rPr lang="cs-CZ" sz="1200" dirty="0" smtClean="0">
                <a:latin typeface="Calibri" pitchFamily="34" charset="0"/>
              </a:rPr>
              <a:t>. – 5. ročník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317" name="Obdélník 6"/>
          <p:cNvSpPr>
            <a:spLocks noChangeArrowheads="1"/>
          </p:cNvSpPr>
          <p:nvPr/>
        </p:nvSpPr>
        <p:spPr bwMode="auto">
          <a:xfrm>
            <a:off x="2267744" y="393305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Projekt Sedmikráska</a:t>
            </a:r>
          </a:p>
          <a:p>
            <a:pPr algn="ctr"/>
            <a:r>
              <a:rPr lang="cs-CZ" sz="1200" dirty="0">
                <a:latin typeface="Calibri" pitchFamily="34" charset="0"/>
              </a:rPr>
              <a:t>CZ.1.07/1.4.00/21.3812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603386"/>
              </p:ext>
            </p:extLst>
          </p:nvPr>
        </p:nvGraphicFramePr>
        <p:xfrm>
          <a:off x="611560" y="4725145"/>
          <a:ext cx="7920880" cy="1512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960440"/>
                <a:gridCol w="3960440"/>
              </a:tblGrid>
              <a:tr h="338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Vzdělávací oblast, tematický okruh, téma vzdělávacího materiálu: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Metodický list, anotace: 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173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Základní vzdělávání, 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1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. stupeň.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Člověk a příroda, vodstvo ČR, povodí, 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vyhledávání 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řek. </a:t>
                      </a:r>
                    </a:p>
                    <a:p>
                      <a:pPr algn="l"/>
                      <a:endParaRPr lang="cs-CZ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Tato interaktivní prezentace je určena pro žáky 4. a 5. tříd 1. stupně.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Žáci se seznamují s povodím Vltavy, lokalizují jednotlivé přítoky a získávají o nich základní informace.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4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>Bohužel</a:t>
            </a:r>
            <a:r>
              <a:rPr lang="cs-CZ" sz="4400" dirty="0"/>
              <a:t>, nesprávně.</a:t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757302"/>
            <a:ext cx="4038600" cy="4623816"/>
          </a:xfrm>
        </p:spPr>
        <p:txBody>
          <a:bodyPr>
            <a:normAutofit/>
          </a:bodyPr>
          <a:lstStyle/>
          <a:p>
            <a:pPr marL="685800" indent="-685800"/>
            <a:r>
              <a:rPr lang="cs-CZ" sz="4800" dirty="0" smtClean="0"/>
              <a:t>Zmáčkni tlačítko a zkus hádat ještě jednou.</a:t>
            </a:r>
            <a:endParaRPr lang="cs-CZ" sz="4800" dirty="0"/>
          </a:p>
        </p:txBody>
      </p:sp>
      <p:sp>
        <p:nvSpPr>
          <p:cNvPr id="5" name="Tlačítko akce: Návrat 4">
            <a:hlinkClick r:id="" action="ppaction://hlinkshowjump?jump=lastslideviewed" highlightClick="1"/>
          </p:cNvPr>
          <p:cNvSpPr/>
          <p:nvPr/>
        </p:nvSpPr>
        <p:spPr>
          <a:xfrm>
            <a:off x="5148064" y="2924944"/>
            <a:ext cx="2736304" cy="2304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 </a:t>
            </a:r>
            <a:br>
              <a:rPr lang="cs-CZ" dirty="0" smtClean="0"/>
            </a:br>
            <a:r>
              <a:rPr lang="cs-CZ" dirty="0" smtClean="0"/>
              <a:t>Vltava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8" y="2060849"/>
            <a:ext cx="4093840" cy="4680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Vltava je nejdelší řekou ČR.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Pramení na Šumavě </a:t>
            </a:r>
            <a:br>
              <a:rPr lang="cs-CZ" dirty="0" smtClean="0"/>
            </a:br>
            <a:r>
              <a:rPr lang="cs-CZ" dirty="0" smtClean="0"/>
              <a:t>a protéká také Českým Krumlovem.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Vltava je přítokem Labe.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2"/>
          <a:stretch/>
        </p:blipFill>
        <p:spPr>
          <a:xfrm>
            <a:off x="4289612" y="0"/>
            <a:ext cx="4854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Otava?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0" y="1628800"/>
            <a:ext cx="8473440" cy="4901184"/>
          </a:xfrm>
          <a:prstGeom prst="rect">
            <a:avLst/>
          </a:prstGeom>
        </p:spPr>
      </p:pic>
      <p:sp>
        <p:nvSpPr>
          <p:cNvPr id="4" name="Volný tvar 3">
            <a:hlinkClick r:id="rId4" action="ppaction://hlinksldjump"/>
          </p:cNvPr>
          <p:cNvSpPr/>
          <p:nvPr/>
        </p:nvSpPr>
        <p:spPr>
          <a:xfrm>
            <a:off x="1963271" y="4787153"/>
            <a:ext cx="1089211" cy="954741"/>
          </a:xfrm>
          <a:custGeom>
            <a:avLst/>
            <a:gdLst>
              <a:gd name="connsiteX0" fmla="*/ 121023 w 1089211"/>
              <a:gd name="connsiteY0" fmla="*/ 632012 h 954741"/>
              <a:gd name="connsiteX1" fmla="*/ 107576 w 1089211"/>
              <a:gd name="connsiteY1" fmla="*/ 699247 h 954741"/>
              <a:gd name="connsiteX2" fmla="*/ 80682 w 1089211"/>
              <a:gd name="connsiteY2" fmla="*/ 779929 h 954741"/>
              <a:gd name="connsiteX3" fmla="*/ 121023 w 1089211"/>
              <a:gd name="connsiteY3" fmla="*/ 941294 h 954741"/>
              <a:gd name="connsiteX4" fmla="*/ 161364 w 1089211"/>
              <a:gd name="connsiteY4" fmla="*/ 954741 h 954741"/>
              <a:gd name="connsiteX5" fmla="*/ 188258 w 1089211"/>
              <a:gd name="connsiteY5" fmla="*/ 874059 h 954741"/>
              <a:gd name="connsiteX6" fmla="*/ 215153 w 1089211"/>
              <a:gd name="connsiteY6" fmla="*/ 779929 h 954741"/>
              <a:gd name="connsiteX7" fmla="*/ 242047 w 1089211"/>
              <a:gd name="connsiteY7" fmla="*/ 739588 h 954741"/>
              <a:gd name="connsiteX8" fmla="*/ 268941 w 1089211"/>
              <a:gd name="connsiteY8" fmla="*/ 564776 h 954741"/>
              <a:gd name="connsiteX9" fmla="*/ 295835 w 1089211"/>
              <a:gd name="connsiteY9" fmla="*/ 524435 h 954741"/>
              <a:gd name="connsiteX10" fmla="*/ 336176 w 1089211"/>
              <a:gd name="connsiteY10" fmla="*/ 497541 h 954741"/>
              <a:gd name="connsiteX11" fmla="*/ 363070 w 1089211"/>
              <a:gd name="connsiteY11" fmla="*/ 457200 h 954741"/>
              <a:gd name="connsiteX12" fmla="*/ 457200 w 1089211"/>
              <a:gd name="connsiteY12" fmla="*/ 416859 h 954741"/>
              <a:gd name="connsiteX13" fmla="*/ 497541 w 1089211"/>
              <a:gd name="connsiteY13" fmla="*/ 403412 h 954741"/>
              <a:gd name="connsiteX14" fmla="*/ 753035 w 1089211"/>
              <a:gd name="connsiteY14" fmla="*/ 416859 h 954741"/>
              <a:gd name="connsiteX15" fmla="*/ 833717 w 1089211"/>
              <a:gd name="connsiteY15" fmla="*/ 443753 h 954741"/>
              <a:gd name="connsiteX16" fmla="*/ 874058 w 1089211"/>
              <a:gd name="connsiteY16" fmla="*/ 457200 h 954741"/>
              <a:gd name="connsiteX17" fmla="*/ 995082 w 1089211"/>
              <a:gd name="connsiteY17" fmla="*/ 443753 h 954741"/>
              <a:gd name="connsiteX18" fmla="*/ 1021976 w 1089211"/>
              <a:gd name="connsiteY18" fmla="*/ 363071 h 954741"/>
              <a:gd name="connsiteX19" fmla="*/ 1048870 w 1089211"/>
              <a:gd name="connsiteY19" fmla="*/ 282388 h 954741"/>
              <a:gd name="connsiteX20" fmla="*/ 1062317 w 1089211"/>
              <a:gd name="connsiteY20" fmla="*/ 242047 h 954741"/>
              <a:gd name="connsiteX21" fmla="*/ 1089211 w 1089211"/>
              <a:gd name="connsiteY21" fmla="*/ 147918 h 954741"/>
              <a:gd name="connsiteX22" fmla="*/ 1008529 w 1089211"/>
              <a:gd name="connsiteY22" fmla="*/ 67235 h 954741"/>
              <a:gd name="connsiteX23" fmla="*/ 968188 w 1089211"/>
              <a:gd name="connsiteY23" fmla="*/ 26894 h 954741"/>
              <a:gd name="connsiteX24" fmla="*/ 887505 w 1089211"/>
              <a:gd name="connsiteY24" fmla="*/ 0 h 954741"/>
              <a:gd name="connsiteX25" fmla="*/ 847164 w 1089211"/>
              <a:gd name="connsiteY25" fmla="*/ 80682 h 954741"/>
              <a:gd name="connsiteX26" fmla="*/ 833717 w 1089211"/>
              <a:gd name="connsiteY26" fmla="*/ 161365 h 954741"/>
              <a:gd name="connsiteX27" fmla="*/ 820270 w 1089211"/>
              <a:gd name="connsiteY27" fmla="*/ 215153 h 954741"/>
              <a:gd name="connsiteX28" fmla="*/ 779929 w 1089211"/>
              <a:gd name="connsiteY28" fmla="*/ 228600 h 954741"/>
              <a:gd name="connsiteX29" fmla="*/ 605117 w 1089211"/>
              <a:gd name="connsiteY29" fmla="*/ 201706 h 954741"/>
              <a:gd name="connsiteX30" fmla="*/ 457200 w 1089211"/>
              <a:gd name="connsiteY30" fmla="*/ 147918 h 954741"/>
              <a:gd name="connsiteX31" fmla="*/ 403411 w 1089211"/>
              <a:gd name="connsiteY31" fmla="*/ 134471 h 954741"/>
              <a:gd name="connsiteX32" fmla="*/ 322729 w 1089211"/>
              <a:gd name="connsiteY32" fmla="*/ 147918 h 954741"/>
              <a:gd name="connsiteX33" fmla="*/ 242047 w 1089211"/>
              <a:gd name="connsiteY33" fmla="*/ 201706 h 954741"/>
              <a:gd name="connsiteX34" fmla="*/ 188258 w 1089211"/>
              <a:gd name="connsiteY34" fmla="*/ 282388 h 954741"/>
              <a:gd name="connsiteX35" fmla="*/ 161364 w 1089211"/>
              <a:gd name="connsiteY35" fmla="*/ 322729 h 954741"/>
              <a:gd name="connsiteX36" fmla="*/ 121023 w 1089211"/>
              <a:gd name="connsiteY36" fmla="*/ 336176 h 954741"/>
              <a:gd name="connsiteX37" fmla="*/ 80682 w 1089211"/>
              <a:gd name="connsiteY37" fmla="*/ 403412 h 954741"/>
              <a:gd name="connsiteX38" fmla="*/ 40341 w 1089211"/>
              <a:gd name="connsiteY38" fmla="*/ 457200 h 954741"/>
              <a:gd name="connsiteX39" fmla="*/ 13447 w 1089211"/>
              <a:gd name="connsiteY39" fmla="*/ 497541 h 954741"/>
              <a:gd name="connsiteX40" fmla="*/ 0 w 1089211"/>
              <a:gd name="connsiteY40" fmla="*/ 551329 h 954741"/>
              <a:gd name="connsiteX41" fmla="*/ 40341 w 1089211"/>
              <a:gd name="connsiteY41" fmla="*/ 699247 h 954741"/>
              <a:gd name="connsiteX42" fmla="*/ 67235 w 1089211"/>
              <a:gd name="connsiteY42" fmla="*/ 779929 h 954741"/>
              <a:gd name="connsiteX43" fmla="*/ 80682 w 1089211"/>
              <a:gd name="connsiteY43" fmla="*/ 820271 h 95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89211" h="954741">
                <a:moveTo>
                  <a:pt x="121023" y="632012"/>
                </a:moveTo>
                <a:cubicBezTo>
                  <a:pt x="116541" y="654424"/>
                  <a:pt x="113590" y="677197"/>
                  <a:pt x="107576" y="699247"/>
                </a:cubicBezTo>
                <a:cubicBezTo>
                  <a:pt x="100117" y="726597"/>
                  <a:pt x="80682" y="779929"/>
                  <a:pt x="80682" y="779929"/>
                </a:cubicBezTo>
                <a:cubicBezTo>
                  <a:pt x="82715" y="792127"/>
                  <a:pt x="102220" y="935026"/>
                  <a:pt x="121023" y="941294"/>
                </a:cubicBezTo>
                <a:lnTo>
                  <a:pt x="161364" y="954741"/>
                </a:lnTo>
                <a:cubicBezTo>
                  <a:pt x="170329" y="927847"/>
                  <a:pt x="181382" y="901561"/>
                  <a:pt x="188258" y="874059"/>
                </a:cubicBezTo>
                <a:cubicBezTo>
                  <a:pt x="192568" y="856820"/>
                  <a:pt x="205505" y="799224"/>
                  <a:pt x="215153" y="779929"/>
                </a:cubicBezTo>
                <a:cubicBezTo>
                  <a:pt x="222381" y="765474"/>
                  <a:pt x="233082" y="753035"/>
                  <a:pt x="242047" y="739588"/>
                </a:cubicBezTo>
                <a:cubicBezTo>
                  <a:pt x="245903" y="701024"/>
                  <a:pt x="244711" y="613237"/>
                  <a:pt x="268941" y="564776"/>
                </a:cubicBezTo>
                <a:cubicBezTo>
                  <a:pt x="276168" y="550321"/>
                  <a:pt x="284407" y="535863"/>
                  <a:pt x="295835" y="524435"/>
                </a:cubicBezTo>
                <a:cubicBezTo>
                  <a:pt x="307263" y="513007"/>
                  <a:pt x="322729" y="506506"/>
                  <a:pt x="336176" y="497541"/>
                </a:cubicBezTo>
                <a:cubicBezTo>
                  <a:pt x="345141" y="484094"/>
                  <a:pt x="351642" y="468628"/>
                  <a:pt x="363070" y="457200"/>
                </a:cubicBezTo>
                <a:cubicBezTo>
                  <a:pt x="395824" y="424446"/>
                  <a:pt x="413993" y="429204"/>
                  <a:pt x="457200" y="416859"/>
                </a:cubicBezTo>
                <a:cubicBezTo>
                  <a:pt x="470829" y="412965"/>
                  <a:pt x="484094" y="407894"/>
                  <a:pt x="497541" y="403412"/>
                </a:cubicBezTo>
                <a:cubicBezTo>
                  <a:pt x="582706" y="407894"/>
                  <a:pt x="668360" y="406698"/>
                  <a:pt x="753035" y="416859"/>
                </a:cubicBezTo>
                <a:cubicBezTo>
                  <a:pt x="781182" y="420237"/>
                  <a:pt x="806823" y="434788"/>
                  <a:pt x="833717" y="443753"/>
                </a:cubicBezTo>
                <a:lnTo>
                  <a:pt x="874058" y="457200"/>
                </a:lnTo>
                <a:cubicBezTo>
                  <a:pt x="914399" y="452718"/>
                  <a:pt x="960838" y="465544"/>
                  <a:pt x="995082" y="443753"/>
                </a:cubicBezTo>
                <a:cubicBezTo>
                  <a:pt x="1018999" y="428533"/>
                  <a:pt x="1013011" y="389965"/>
                  <a:pt x="1021976" y="363071"/>
                </a:cubicBezTo>
                <a:lnTo>
                  <a:pt x="1048870" y="282388"/>
                </a:lnTo>
                <a:cubicBezTo>
                  <a:pt x="1053352" y="268941"/>
                  <a:pt x="1058879" y="255798"/>
                  <a:pt x="1062317" y="242047"/>
                </a:cubicBezTo>
                <a:cubicBezTo>
                  <a:pt x="1079202" y="174508"/>
                  <a:pt x="1069920" y="205792"/>
                  <a:pt x="1089211" y="147918"/>
                </a:cubicBezTo>
                <a:lnTo>
                  <a:pt x="1008529" y="67235"/>
                </a:lnTo>
                <a:cubicBezTo>
                  <a:pt x="995082" y="53788"/>
                  <a:pt x="986229" y="32908"/>
                  <a:pt x="968188" y="26894"/>
                </a:cubicBezTo>
                <a:lnTo>
                  <a:pt x="887505" y="0"/>
                </a:lnTo>
                <a:cubicBezTo>
                  <a:pt x="863328" y="36265"/>
                  <a:pt x="856443" y="38927"/>
                  <a:pt x="847164" y="80682"/>
                </a:cubicBezTo>
                <a:cubicBezTo>
                  <a:pt x="841249" y="107298"/>
                  <a:pt x="839064" y="134629"/>
                  <a:pt x="833717" y="161365"/>
                </a:cubicBezTo>
                <a:cubicBezTo>
                  <a:pt x="830093" y="179487"/>
                  <a:pt x="831815" y="200722"/>
                  <a:pt x="820270" y="215153"/>
                </a:cubicBezTo>
                <a:cubicBezTo>
                  <a:pt x="811415" y="226221"/>
                  <a:pt x="793376" y="224118"/>
                  <a:pt x="779929" y="228600"/>
                </a:cubicBezTo>
                <a:cubicBezTo>
                  <a:pt x="729595" y="222308"/>
                  <a:pt x="657241" y="215922"/>
                  <a:pt x="605117" y="201706"/>
                </a:cubicBezTo>
                <a:cubicBezTo>
                  <a:pt x="484251" y="168743"/>
                  <a:pt x="565473" y="184009"/>
                  <a:pt x="457200" y="147918"/>
                </a:cubicBezTo>
                <a:cubicBezTo>
                  <a:pt x="439667" y="142074"/>
                  <a:pt x="421341" y="138953"/>
                  <a:pt x="403411" y="134471"/>
                </a:cubicBezTo>
                <a:cubicBezTo>
                  <a:pt x="376517" y="138953"/>
                  <a:pt x="347897" y="137431"/>
                  <a:pt x="322729" y="147918"/>
                </a:cubicBezTo>
                <a:cubicBezTo>
                  <a:pt x="292893" y="160350"/>
                  <a:pt x="242047" y="201706"/>
                  <a:pt x="242047" y="201706"/>
                </a:cubicBezTo>
                <a:lnTo>
                  <a:pt x="188258" y="282388"/>
                </a:lnTo>
                <a:cubicBezTo>
                  <a:pt x="179293" y="295835"/>
                  <a:pt x="176696" y="317618"/>
                  <a:pt x="161364" y="322729"/>
                </a:cubicBezTo>
                <a:lnTo>
                  <a:pt x="121023" y="336176"/>
                </a:lnTo>
                <a:cubicBezTo>
                  <a:pt x="58082" y="399119"/>
                  <a:pt x="127233" y="321947"/>
                  <a:pt x="80682" y="403412"/>
                </a:cubicBezTo>
                <a:cubicBezTo>
                  <a:pt x="69563" y="422871"/>
                  <a:pt x="53368" y="438963"/>
                  <a:pt x="40341" y="457200"/>
                </a:cubicBezTo>
                <a:cubicBezTo>
                  <a:pt x="30947" y="470351"/>
                  <a:pt x="22412" y="484094"/>
                  <a:pt x="13447" y="497541"/>
                </a:cubicBezTo>
                <a:cubicBezTo>
                  <a:pt x="8965" y="515470"/>
                  <a:pt x="0" y="532848"/>
                  <a:pt x="0" y="551329"/>
                </a:cubicBezTo>
                <a:cubicBezTo>
                  <a:pt x="0" y="589344"/>
                  <a:pt x="29794" y="667605"/>
                  <a:pt x="40341" y="699247"/>
                </a:cubicBezTo>
                <a:lnTo>
                  <a:pt x="67235" y="779929"/>
                </a:lnTo>
                <a:lnTo>
                  <a:pt x="80682" y="82027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>Bohužel</a:t>
            </a:r>
            <a:r>
              <a:rPr lang="cs-CZ" sz="4400" dirty="0"/>
              <a:t>, nesprávně.</a:t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757302"/>
            <a:ext cx="4038600" cy="4623816"/>
          </a:xfrm>
        </p:spPr>
        <p:txBody>
          <a:bodyPr>
            <a:normAutofit/>
          </a:bodyPr>
          <a:lstStyle/>
          <a:p>
            <a:pPr marL="685800" indent="-685800"/>
            <a:r>
              <a:rPr lang="cs-CZ" sz="4800" dirty="0" smtClean="0"/>
              <a:t>Zmáčkni tlačítko a zkus hádat ještě jednou.</a:t>
            </a:r>
            <a:endParaRPr lang="cs-CZ" sz="4800" dirty="0"/>
          </a:p>
        </p:txBody>
      </p:sp>
      <p:sp>
        <p:nvSpPr>
          <p:cNvPr id="5" name="Tlačítko akce: Návrat 4">
            <a:hlinkClick r:id="" action="ppaction://hlinkshowjump?jump=lastslideviewed" highlightClick="1"/>
          </p:cNvPr>
          <p:cNvSpPr/>
          <p:nvPr/>
        </p:nvSpPr>
        <p:spPr>
          <a:xfrm>
            <a:off x="5148064" y="2924944"/>
            <a:ext cx="2736304" cy="2304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 </a:t>
            </a:r>
            <a:br>
              <a:rPr lang="cs-CZ" dirty="0" smtClean="0"/>
            </a:br>
            <a:r>
              <a:rPr lang="cs-CZ" dirty="0"/>
              <a:t>O</a:t>
            </a:r>
            <a:r>
              <a:rPr lang="cs-CZ" dirty="0" smtClean="0"/>
              <a:t>tava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8" y="2060849"/>
            <a:ext cx="4093840" cy="4680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Otava je levostranný přítok Vltavy, která vzniká soutokem Vydry a Křemelné na Šumavě </a:t>
            </a:r>
            <a:endParaRPr lang="cs-CZ" dirty="0" smtClean="0"/>
          </a:p>
          <a:p>
            <a:pPr marL="118872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 Otavě se říká, že je to zlatonosná řeka.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7" r="16209"/>
          <a:stretch/>
        </p:blipFill>
        <p:spPr>
          <a:xfrm>
            <a:off x="4405409" y="0"/>
            <a:ext cx="4760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Lužnice?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0" y="1628800"/>
            <a:ext cx="8473440" cy="4901184"/>
          </a:xfrm>
          <a:prstGeom prst="rect">
            <a:avLst/>
          </a:prstGeom>
        </p:spPr>
      </p:pic>
      <p:sp>
        <p:nvSpPr>
          <p:cNvPr id="3" name="Volný tvar 2">
            <a:hlinkClick r:id="rId4" action="ppaction://hlinksldjump"/>
          </p:cNvPr>
          <p:cNvSpPr/>
          <p:nvPr/>
        </p:nvSpPr>
        <p:spPr>
          <a:xfrm>
            <a:off x="3227142" y="4693024"/>
            <a:ext cx="820506" cy="1344705"/>
          </a:xfrm>
          <a:custGeom>
            <a:avLst/>
            <a:gdLst>
              <a:gd name="connsiteX0" fmla="*/ 152 w 820506"/>
              <a:gd name="connsiteY0" fmla="*/ 363070 h 1344705"/>
              <a:gd name="connsiteX1" fmla="*/ 67387 w 820506"/>
              <a:gd name="connsiteY1" fmla="*/ 268941 h 1344705"/>
              <a:gd name="connsiteX2" fmla="*/ 94282 w 820506"/>
              <a:gd name="connsiteY2" fmla="*/ 228600 h 1344705"/>
              <a:gd name="connsiteX3" fmla="*/ 161517 w 820506"/>
              <a:gd name="connsiteY3" fmla="*/ 161364 h 1344705"/>
              <a:gd name="connsiteX4" fmla="*/ 228752 w 820506"/>
              <a:gd name="connsiteY4" fmla="*/ 94129 h 1344705"/>
              <a:gd name="connsiteX5" fmla="*/ 295987 w 820506"/>
              <a:gd name="connsiteY5" fmla="*/ 26894 h 1344705"/>
              <a:gd name="connsiteX6" fmla="*/ 376670 w 820506"/>
              <a:gd name="connsiteY6" fmla="*/ 0 h 1344705"/>
              <a:gd name="connsiteX7" fmla="*/ 457352 w 820506"/>
              <a:gd name="connsiteY7" fmla="*/ 13447 h 1344705"/>
              <a:gd name="connsiteX8" fmla="*/ 484246 w 820506"/>
              <a:gd name="connsiteY8" fmla="*/ 67235 h 1344705"/>
              <a:gd name="connsiteX9" fmla="*/ 511140 w 820506"/>
              <a:gd name="connsiteY9" fmla="*/ 107576 h 1344705"/>
              <a:gd name="connsiteX10" fmla="*/ 524587 w 820506"/>
              <a:gd name="connsiteY10" fmla="*/ 147917 h 1344705"/>
              <a:gd name="connsiteX11" fmla="*/ 578376 w 820506"/>
              <a:gd name="connsiteY11" fmla="*/ 242047 h 1344705"/>
              <a:gd name="connsiteX12" fmla="*/ 605270 w 820506"/>
              <a:gd name="connsiteY12" fmla="*/ 336176 h 1344705"/>
              <a:gd name="connsiteX13" fmla="*/ 632164 w 820506"/>
              <a:gd name="connsiteY13" fmla="*/ 389964 h 1344705"/>
              <a:gd name="connsiteX14" fmla="*/ 659058 w 820506"/>
              <a:gd name="connsiteY14" fmla="*/ 470647 h 1344705"/>
              <a:gd name="connsiteX15" fmla="*/ 672505 w 820506"/>
              <a:gd name="connsiteY15" fmla="*/ 510988 h 1344705"/>
              <a:gd name="connsiteX16" fmla="*/ 685952 w 820506"/>
              <a:gd name="connsiteY16" fmla="*/ 551329 h 1344705"/>
              <a:gd name="connsiteX17" fmla="*/ 699399 w 820506"/>
              <a:gd name="connsiteY17" fmla="*/ 658905 h 1344705"/>
              <a:gd name="connsiteX18" fmla="*/ 712846 w 820506"/>
              <a:gd name="connsiteY18" fmla="*/ 699247 h 1344705"/>
              <a:gd name="connsiteX19" fmla="*/ 739740 w 820506"/>
              <a:gd name="connsiteY19" fmla="*/ 820270 h 1344705"/>
              <a:gd name="connsiteX20" fmla="*/ 753187 w 820506"/>
              <a:gd name="connsiteY20" fmla="*/ 860611 h 1344705"/>
              <a:gd name="connsiteX21" fmla="*/ 766634 w 820506"/>
              <a:gd name="connsiteY21" fmla="*/ 927847 h 1344705"/>
              <a:gd name="connsiteX22" fmla="*/ 780082 w 820506"/>
              <a:gd name="connsiteY22" fmla="*/ 968188 h 1344705"/>
              <a:gd name="connsiteX23" fmla="*/ 793529 w 820506"/>
              <a:gd name="connsiteY23" fmla="*/ 1021976 h 1344705"/>
              <a:gd name="connsiteX24" fmla="*/ 806976 w 820506"/>
              <a:gd name="connsiteY24" fmla="*/ 1062317 h 1344705"/>
              <a:gd name="connsiteX25" fmla="*/ 820423 w 820506"/>
              <a:gd name="connsiteY25" fmla="*/ 1129552 h 1344705"/>
              <a:gd name="connsiteX26" fmla="*/ 780082 w 820506"/>
              <a:gd name="connsiteY26" fmla="*/ 1331258 h 1344705"/>
              <a:gd name="connsiteX27" fmla="*/ 739740 w 820506"/>
              <a:gd name="connsiteY27" fmla="*/ 1344705 h 1344705"/>
              <a:gd name="connsiteX28" fmla="*/ 659058 w 820506"/>
              <a:gd name="connsiteY28" fmla="*/ 1331258 h 1344705"/>
              <a:gd name="connsiteX29" fmla="*/ 618717 w 820506"/>
              <a:gd name="connsiteY29" fmla="*/ 1317811 h 1344705"/>
              <a:gd name="connsiteX30" fmla="*/ 591823 w 820506"/>
              <a:gd name="connsiteY30" fmla="*/ 1237129 h 1344705"/>
              <a:gd name="connsiteX31" fmla="*/ 564929 w 820506"/>
              <a:gd name="connsiteY31" fmla="*/ 1156447 h 1344705"/>
              <a:gd name="connsiteX32" fmla="*/ 551482 w 820506"/>
              <a:gd name="connsiteY32" fmla="*/ 1116105 h 1344705"/>
              <a:gd name="connsiteX33" fmla="*/ 538034 w 820506"/>
              <a:gd name="connsiteY33" fmla="*/ 1075764 h 1344705"/>
              <a:gd name="connsiteX34" fmla="*/ 524587 w 820506"/>
              <a:gd name="connsiteY34" fmla="*/ 1021976 h 1344705"/>
              <a:gd name="connsiteX35" fmla="*/ 497693 w 820506"/>
              <a:gd name="connsiteY35" fmla="*/ 941294 h 1344705"/>
              <a:gd name="connsiteX36" fmla="*/ 443905 w 820506"/>
              <a:gd name="connsiteY36" fmla="*/ 860611 h 1344705"/>
              <a:gd name="connsiteX37" fmla="*/ 403564 w 820506"/>
              <a:gd name="connsiteY37" fmla="*/ 779929 h 1344705"/>
              <a:gd name="connsiteX38" fmla="*/ 363223 w 820506"/>
              <a:gd name="connsiteY38" fmla="*/ 645458 h 1344705"/>
              <a:gd name="connsiteX39" fmla="*/ 349776 w 820506"/>
              <a:gd name="connsiteY39" fmla="*/ 605117 h 1344705"/>
              <a:gd name="connsiteX40" fmla="*/ 336329 w 820506"/>
              <a:gd name="connsiteY40" fmla="*/ 443752 h 1344705"/>
              <a:gd name="connsiteX41" fmla="*/ 322882 w 820506"/>
              <a:gd name="connsiteY41" fmla="*/ 389964 h 1344705"/>
              <a:gd name="connsiteX42" fmla="*/ 295987 w 820506"/>
              <a:gd name="connsiteY42" fmla="*/ 363070 h 1344705"/>
              <a:gd name="connsiteX43" fmla="*/ 201858 w 820506"/>
              <a:gd name="connsiteY43" fmla="*/ 376517 h 1344705"/>
              <a:gd name="connsiteX44" fmla="*/ 174964 w 820506"/>
              <a:gd name="connsiteY44" fmla="*/ 416858 h 1344705"/>
              <a:gd name="connsiteX45" fmla="*/ 134623 w 820506"/>
              <a:gd name="connsiteY45" fmla="*/ 443752 h 1344705"/>
              <a:gd name="connsiteX46" fmla="*/ 67387 w 820506"/>
              <a:gd name="connsiteY46" fmla="*/ 484094 h 1344705"/>
              <a:gd name="connsiteX47" fmla="*/ 152 w 820506"/>
              <a:gd name="connsiteY47" fmla="*/ 363070 h 134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20506" h="1344705">
                <a:moveTo>
                  <a:pt x="152" y="363070"/>
                </a:moveTo>
                <a:cubicBezTo>
                  <a:pt x="152" y="327211"/>
                  <a:pt x="-6465" y="342792"/>
                  <a:pt x="67387" y="268941"/>
                </a:cubicBezTo>
                <a:cubicBezTo>
                  <a:pt x="78815" y="257513"/>
                  <a:pt x="83640" y="240763"/>
                  <a:pt x="94282" y="228600"/>
                </a:cubicBezTo>
                <a:cubicBezTo>
                  <a:pt x="115153" y="204747"/>
                  <a:pt x="143936" y="187736"/>
                  <a:pt x="161517" y="161364"/>
                </a:cubicBezTo>
                <a:cubicBezTo>
                  <a:pt x="197376" y="107576"/>
                  <a:pt x="174964" y="129988"/>
                  <a:pt x="228752" y="94129"/>
                </a:cubicBezTo>
                <a:cubicBezTo>
                  <a:pt x="253287" y="57327"/>
                  <a:pt x="253523" y="45767"/>
                  <a:pt x="295987" y="26894"/>
                </a:cubicBezTo>
                <a:cubicBezTo>
                  <a:pt x="321893" y="15380"/>
                  <a:pt x="376670" y="0"/>
                  <a:pt x="376670" y="0"/>
                </a:cubicBezTo>
                <a:cubicBezTo>
                  <a:pt x="403564" y="4482"/>
                  <a:pt x="434231" y="-1003"/>
                  <a:pt x="457352" y="13447"/>
                </a:cubicBezTo>
                <a:cubicBezTo>
                  <a:pt x="474351" y="24071"/>
                  <a:pt x="474301" y="49831"/>
                  <a:pt x="484246" y="67235"/>
                </a:cubicBezTo>
                <a:cubicBezTo>
                  <a:pt x="492264" y="81267"/>
                  <a:pt x="503912" y="93121"/>
                  <a:pt x="511140" y="107576"/>
                </a:cubicBezTo>
                <a:cubicBezTo>
                  <a:pt x="517479" y="120254"/>
                  <a:pt x="518248" y="135239"/>
                  <a:pt x="524587" y="147917"/>
                </a:cubicBezTo>
                <a:cubicBezTo>
                  <a:pt x="592109" y="282959"/>
                  <a:pt x="507655" y="77028"/>
                  <a:pt x="578376" y="242047"/>
                </a:cubicBezTo>
                <a:cubicBezTo>
                  <a:pt x="610887" y="317908"/>
                  <a:pt x="571148" y="245185"/>
                  <a:pt x="605270" y="336176"/>
                </a:cubicBezTo>
                <a:cubicBezTo>
                  <a:pt x="612308" y="354945"/>
                  <a:pt x="624719" y="371352"/>
                  <a:pt x="632164" y="389964"/>
                </a:cubicBezTo>
                <a:cubicBezTo>
                  <a:pt x="642693" y="416285"/>
                  <a:pt x="650093" y="443753"/>
                  <a:pt x="659058" y="470647"/>
                </a:cubicBezTo>
                <a:lnTo>
                  <a:pt x="672505" y="510988"/>
                </a:lnTo>
                <a:lnTo>
                  <a:pt x="685952" y="551329"/>
                </a:lnTo>
                <a:cubicBezTo>
                  <a:pt x="690434" y="587188"/>
                  <a:pt x="692935" y="623350"/>
                  <a:pt x="699399" y="658905"/>
                </a:cubicBezTo>
                <a:cubicBezTo>
                  <a:pt x="701935" y="672851"/>
                  <a:pt x="709408" y="685496"/>
                  <a:pt x="712846" y="699247"/>
                </a:cubicBezTo>
                <a:cubicBezTo>
                  <a:pt x="740573" y="810157"/>
                  <a:pt x="712133" y="723647"/>
                  <a:pt x="739740" y="820270"/>
                </a:cubicBezTo>
                <a:cubicBezTo>
                  <a:pt x="743634" y="833899"/>
                  <a:pt x="749749" y="846860"/>
                  <a:pt x="753187" y="860611"/>
                </a:cubicBezTo>
                <a:cubicBezTo>
                  <a:pt x="758730" y="882784"/>
                  <a:pt x="761091" y="905674"/>
                  <a:pt x="766634" y="927847"/>
                </a:cubicBezTo>
                <a:cubicBezTo>
                  <a:pt x="770072" y="941598"/>
                  <a:pt x="776188" y="954559"/>
                  <a:pt x="780082" y="968188"/>
                </a:cubicBezTo>
                <a:cubicBezTo>
                  <a:pt x="785159" y="985958"/>
                  <a:pt x="788452" y="1004206"/>
                  <a:pt x="793529" y="1021976"/>
                </a:cubicBezTo>
                <a:cubicBezTo>
                  <a:pt x="797423" y="1035605"/>
                  <a:pt x="803538" y="1048566"/>
                  <a:pt x="806976" y="1062317"/>
                </a:cubicBezTo>
                <a:cubicBezTo>
                  <a:pt x="812519" y="1084490"/>
                  <a:pt x="815941" y="1107140"/>
                  <a:pt x="820423" y="1129552"/>
                </a:cubicBezTo>
                <a:cubicBezTo>
                  <a:pt x="817497" y="1164662"/>
                  <a:pt x="833364" y="1288633"/>
                  <a:pt x="780082" y="1331258"/>
                </a:cubicBezTo>
                <a:cubicBezTo>
                  <a:pt x="769013" y="1340113"/>
                  <a:pt x="753187" y="1340223"/>
                  <a:pt x="739740" y="1344705"/>
                </a:cubicBezTo>
                <a:cubicBezTo>
                  <a:pt x="712846" y="1340223"/>
                  <a:pt x="685674" y="1337173"/>
                  <a:pt x="659058" y="1331258"/>
                </a:cubicBezTo>
                <a:cubicBezTo>
                  <a:pt x="645221" y="1328183"/>
                  <a:pt x="626956" y="1329345"/>
                  <a:pt x="618717" y="1317811"/>
                </a:cubicBezTo>
                <a:cubicBezTo>
                  <a:pt x="602240" y="1294743"/>
                  <a:pt x="600788" y="1264023"/>
                  <a:pt x="591823" y="1237129"/>
                </a:cubicBezTo>
                <a:lnTo>
                  <a:pt x="564929" y="1156447"/>
                </a:lnTo>
                <a:lnTo>
                  <a:pt x="551482" y="1116105"/>
                </a:lnTo>
                <a:cubicBezTo>
                  <a:pt x="547000" y="1102658"/>
                  <a:pt x="541472" y="1089515"/>
                  <a:pt x="538034" y="1075764"/>
                </a:cubicBezTo>
                <a:cubicBezTo>
                  <a:pt x="533552" y="1057835"/>
                  <a:pt x="529898" y="1039678"/>
                  <a:pt x="524587" y="1021976"/>
                </a:cubicBezTo>
                <a:cubicBezTo>
                  <a:pt x="516441" y="994823"/>
                  <a:pt x="513418" y="964882"/>
                  <a:pt x="497693" y="941294"/>
                </a:cubicBezTo>
                <a:cubicBezTo>
                  <a:pt x="479764" y="914400"/>
                  <a:pt x="454126" y="891275"/>
                  <a:pt x="443905" y="860611"/>
                </a:cubicBezTo>
                <a:cubicBezTo>
                  <a:pt x="425347" y="804938"/>
                  <a:pt x="438321" y="832064"/>
                  <a:pt x="403564" y="779929"/>
                </a:cubicBezTo>
                <a:cubicBezTo>
                  <a:pt x="383242" y="698639"/>
                  <a:pt x="395961" y="743672"/>
                  <a:pt x="363223" y="645458"/>
                </a:cubicBezTo>
                <a:lnTo>
                  <a:pt x="349776" y="605117"/>
                </a:lnTo>
                <a:cubicBezTo>
                  <a:pt x="345294" y="551329"/>
                  <a:pt x="343024" y="497310"/>
                  <a:pt x="336329" y="443752"/>
                </a:cubicBezTo>
                <a:cubicBezTo>
                  <a:pt x="334037" y="425414"/>
                  <a:pt x="331147" y="406494"/>
                  <a:pt x="322882" y="389964"/>
                </a:cubicBezTo>
                <a:cubicBezTo>
                  <a:pt x="317212" y="378624"/>
                  <a:pt x="304952" y="372035"/>
                  <a:pt x="295987" y="363070"/>
                </a:cubicBezTo>
                <a:cubicBezTo>
                  <a:pt x="264611" y="367552"/>
                  <a:pt x="230821" y="363644"/>
                  <a:pt x="201858" y="376517"/>
                </a:cubicBezTo>
                <a:cubicBezTo>
                  <a:pt x="187090" y="383081"/>
                  <a:pt x="186392" y="405430"/>
                  <a:pt x="174964" y="416858"/>
                </a:cubicBezTo>
                <a:cubicBezTo>
                  <a:pt x="163536" y="428286"/>
                  <a:pt x="147243" y="433656"/>
                  <a:pt x="134623" y="443752"/>
                </a:cubicBezTo>
                <a:cubicBezTo>
                  <a:pt x="81884" y="485944"/>
                  <a:pt x="137447" y="460741"/>
                  <a:pt x="67387" y="484094"/>
                </a:cubicBezTo>
                <a:cubicBezTo>
                  <a:pt x="36484" y="391384"/>
                  <a:pt x="152" y="398929"/>
                  <a:pt x="152" y="36307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6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Chyba, chyba, chyba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dirty="0" smtClean="0"/>
              <a:t>To nebyl dobrý pokus.</a:t>
            </a:r>
          </a:p>
          <a:p>
            <a:pPr marL="0" indent="0">
              <a:buNone/>
            </a:pPr>
            <a:r>
              <a:rPr lang="cs-CZ" sz="4800" dirty="0" smtClean="0"/>
              <a:t>Vrať se a zkus hádat ještě jednou.</a:t>
            </a:r>
            <a:endParaRPr lang="cs-CZ" sz="4800" dirty="0"/>
          </a:p>
        </p:txBody>
      </p:sp>
      <p:sp>
        <p:nvSpPr>
          <p:cNvPr id="6" name="Tlačítko akce: Návrat 5">
            <a:hlinkClick r:id="" action="ppaction://hlinkshowjump?jump=lastslideviewed" highlightClick="1"/>
          </p:cNvPr>
          <p:cNvSpPr/>
          <p:nvPr/>
        </p:nvSpPr>
        <p:spPr>
          <a:xfrm>
            <a:off x="5148064" y="2924944"/>
            <a:ext cx="2736304" cy="2304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1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 </a:t>
            </a:r>
            <a:br>
              <a:rPr lang="cs-CZ" dirty="0" smtClean="0"/>
            </a:br>
            <a:r>
              <a:rPr lang="cs-CZ" dirty="0" smtClean="0"/>
              <a:t>LUŽNICE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8" y="2060849"/>
            <a:ext cx="4093840" cy="468052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Je to pravobřežní přítok Vltavy. Je dlouhá </a:t>
            </a:r>
            <a:r>
              <a:rPr lang="cs-CZ" dirty="0" smtClean="0"/>
              <a:t>208 km. </a:t>
            </a:r>
          </a:p>
          <a:p>
            <a:endParaRPr lang="cs-CZ" dirty="0" smtClean="0"/>
          </a:p>
          <a:p>
            <a:r>
              <a:rPr lang="cs-CZ" dirty="0" smtClean="0"/>
              <a:t>Oproti </a:t>
            </a:r>
            <a:r>
              <a:rPr lang="cs-CZ" dirty="0"/>
              <a:t>ostatním jihočeským řekám má však velmi malý spád a teče pomalu, což se negativně projevuje při povodních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Je velmi oblíbená vodáky.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7" r="5271"/>
          <a:stretch/>
        </p:blipFill>
        <p:spPr>
          <a:xfrm>
            <a:off x="5361548" y="-29508"/>
            <a:ext cx="3818964" cy="688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Berounka 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0" y="1628800"/>
            <a:ext cx="8473440" cy="4901184"/>
          </a:xfrm>
          <a:prstGeom prst="rect">
            <a:avLst/>
          </a:prstGeom>
        </p:spPr>
      </p:pic>
      <p:sp>
        <p:nvSpPr>
          <p:cNvPr id="3" name="Volný tvar 2">
            <a:hlinkClick r:id="rId4" action="ppaction://hlinksldjump"/>
          </p:cNvPr>
          <p:cNvSpPr/>
          <p:nvPr/>
        </p:nvSpPr>
        <p:spPr>
          <a:xfrm>
            <a:off x="2043953" y="3429000"/>
            <a:ext cx="1183341" cy="712694"/>
          </a:xfrm>
          <a:custGeom>
            <a:avLst/>
            <a:gdLst>
              <a:gd name="connsiteX0" fmla="*/ 1143000 w 1183341"/>
              <a:gd name="connsiteY0" fmla="*/ 376518 h 712694"/>
              <a:gd name="connsiteX1" fmla="*/ 995082 w 1183341"/>
              <a:gd name="connsiteY1" fmla="*/ 336176 h 712694"/>
              <a:gd name="connsiteX2" fmla="*/ 954741 w 1183341"/>
              <a:gd name="connsiteY2" fmla="*/ 309282 h 712694"/>
              <a:gd name="connsiteX3" fmla="*/ 900953 w 1183341"/>
              <a:gd name="connsiteY3" fmla="*/ 242047 h 712694"/>
              <a:gd name="connsiteX4" fmla="*/ 887506 w 1183341"/>
              <a:gd name="connsiteY4" fmla="*/ 201706 h 712694"/>
              <a:gd name="connsiteX5" fmla="*/ 847165 w 1183341"/>
              <a:gd name="connsiteY5" fmla="*/ 174812 h 712694"/>
              <a:gd name="connsiteX6" fmla="*/ 766482 w 1183341"/>
              <a:gd name="connsiteY6" fmla="*/ 121024 h 712694"/>
              <a:gd name="connsiteX7" fmla="*/ 699247 w 1183341"/>
              <a:gd name="connsiteY7" fmla="*/ 67235 h 712694"/>
              <a:gd name="connsiteX8" fmla="*/ 618565 w 1183341"/>
              <a:gd name="connsiteY8" fmla="*/ 40341 h 712694"/>
              <a:gd name="connsiteX9" fmla="*/ 524435 w 1183341"/>
              <a:gd name="connsiteY9" fmla="*/ 0 h 712694"/>
              <a:gd name="connsiteX10" fmla="*/ 443753 w 1183341"/>
              <a:gd name="connsiteY10" fmla="*/ 13447 h 712694"/>
              <a:gd name="connsiteX11" fmla="*/ 416859 w 1183341"/>
              <a:gd name="connsiteY11" fmla="*/ 53788 h 712694"/>
              <a:gd name="connsiteX12" fmla="*/ 376518 w 1183341"/>
              <a:gd name="connsiteY12" fmla="*/ 80682 h 712694"/>
              <a:gd name="connsiteX13" fmla="*/ 322729 w 1183341"/>
              <a:gd name="connsiteY13" fmla="*/ 134471 h 712694"/>
              <a:gd name="connsiteX14" fmla="*/ 242047 w 1183341"/>
              <a:gd name="connsiteY14" fmla="*/ 188259 h 712694"/>
              <a:gd name="connsiteX15" fmla="*/ 174812 w 1183341"/>
              <a:gd name="connsiteY15" fmla="*/ 255494 h 712694"/>
              <a:gd name="connsiteX16" fmla="*/ 107576 w 1183341"/>
              <a:gd name="connsiteY16" fmla="*/ 309282 h 712694"/>
              <a:gd name="connsiteX17" fmla="*/ 80682 w 1183341"/>
              <a:gd name="connsiteY17" fmla="*/ 349624 h 712694"/>
              <a:gd name="connsiteX18" fmla="*/ 40341 w 1183341"/>
              <a:gd name="connsiteY18" fmla="*/ 376518 h 712694"/>
              <a:gd name="connsiteX19" fmla="*/ 26894 w 1183341"/>
              <a:gd name="connsiteY19" fmla="*/ 430306 h 712694"/>
              <a:gd name="connsiteX20" fmla="*/ 13447 w 1183341"/>
              <a:gd name="connsiteY20" fmla="*/ 470647 h 712694"/>
              <a:gd name="connsiteX21" fmla="*/ 0 w 1183341"/>
              <a:gd name="connsiteY21" fmla="*/ 578224 h 712694"/>
              <a:gd name="connsiteX22" fmla="*/ 26894 w 1183341"/>
              <a:gd name="connsiteY22" fmla="*/ 712694 h 712694"/>
              <a:gd name="connsiteX23" fmla="*/ 121023 w 1183341"/>
              <a:gd name="connsiteY23" fmla="*/ 699247 h 712694"/>
              <a:gd name="connsiteX24" fmla="*/ 174812 w 1183341"/>
              <a:gd name="connsiteY24" fmla="*/ 632012 h 712694"/>
              <a:gd name="connsiteX25" fmla="*/ 215153 w 1183341"/>
              <a:gd name="connsiteY25" fmla="*/ 605118 h 712694"/>
              <a:gd name="connsiteX26" fmla="*/ 242047 w 1183341"/>
              <a:gd name="connsiteY26" fmla="*/ 524435 h 712694"/>
              <a:gd name="connsiteX27" fmla="*/ 322729 w 1183341"/>
              <a:gd name="connsiteY27" fmla="*/ 470647 h 712694"/>
              <a:gd name="connsiteX28" fmla="*/ 403412 w 1183341"/>
              <a:gd name="connsiteY28" fmla="*/ 443753 h 712694"/>
              <a:gd name="connsiteX29" fmla="*/ 443753 w 1183341"/>
              <a:gd name="connsiteY29" fmla="*/ 416859 h 712694"/>
              <a:gd name="connsiteX30" fmla="*/ 591671 w 1183341"/>
              <a:gd name="connsiteY30" fmla="*/ 376518 h 712694"/>
              <a:gd name="connsiteX31" fmla="*/ 753035 w 1183341"/>
              <a:gd name="connsiteY31" fmla="*/ 389965 h 712694"/>
              <a:gd name="connsiteX32" fmla="*/ 806823 w 1183341"/>
              <a:gd name="connsiteY32" fmla="*/ 457200 h 712694"/>
              <a:gd name="connsiteX33" fmla="*/ 847165 w 1183341"/>
              <a:gd name="connsiteY33" fmla="*/ 470647 h 712694"/>
              <a:gd name="connsiteX34" fmla="*/ 941294 w 1183341"/>
              <a:gd name="connsiteY34" fmla="*/ 510988 h 712694"/>
              <a:gd name="connsiteX35" fmla="*/ 1008529 w 1183341"/>
              <a:gd name="connsiteY35" fmla="*/ 537882 h 712694"/>
              <a:gd name="connsiteX36" fmla="*/ 1048871 w 1183341"/>
              <a:gd name="connsiteY36" fmla="*/ 551329 h 712694"/>
              <a:gd name="connsiteX37" fmla="*/ 1089212 w 1183341"/>
              <a:gd name="connsiteY37" fmla="*/ 578224 h 712694"/>
              <a:gd name="connsiteX38" fmla="*/ 1169894 w 1183341"/>
              <a:gd name="connsiteY38" fmla="*/ 524435 h 712694"/>
              <a:gd name="connsiteX39" fmla="*/ 1183341 w 1183341"/>
              <a:gd name="connsiteY39" fmla="*/ 484094 h 712694"/>
              <a:gd name="connsiteX40" fmla="*/ 1116106 w 1183341"/>
              <a:gd name="connsiteY40" fmla="*/ 416859 h 712694"/>
              <a:gd name="connsiteX41" fmla="*/ 1075765 w 1183341"/>
              <a:gd name="connsiteY41" fmla="*/ 389965 h 712694"/>
              <a:gd name="connsiteX42" fmla="*/ 1035423 w 1183341"/>
              <a:gd name="connsiteY42" fmla="*/ 349624 h 71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83341" h="712694">
                <a:moveTo>
                  <a:pt x="1143000" y="376518"/>
                </a:moveTo>
                <a:cubicBezTo>
                  <a:pt x="1106914" y="369301"/>
                  <a:pt x="1024331" y="355675"/>
                  <a:pt x="995082" y="336176"/>
                </a:cubicBezTo>
                <a:lnTo>
                  <a:pt x="954741" y="309282"/>
                </a:lnTo>
                <a:cubicBezTo>
                  <a:pt x="920942" y="207884"/>
                  <a:pt x="970466" y="328938"/>
                  <a:pt x="900953" y="242047"/>
                </a:cubicBezTo>
                <a:cubicBezTo>
                  <a:pt x="892098" y="230979"/>
                  <a:pt x="896361" y="212774"/>
                  <a:pt x="887506" y="201706"/>
                </a:cubicBezTo>
                <a:cubicBezTo>
                  <a:pt x="877410" y="189086"/>
                  <a:pt x="859581" y="185158"/>
                  <a:pt x="847165" y="174812"/>
                </a:cubicBezTo>
                <a:cubicBezTo>
                  <a:pt x="780013" y="118853"/>
                  <a:pt x="837377" y="144656"/>
                  <a:pt x="766482" y="121024"/>
                </a:cubicBezTo>
                <a:cubicBezTo>
                  <a:pt x="744128" y="98669"/>
                  <a:pt x="729782" y="80806"/>
                  <a:pt x="699247" y="67235"/>
                </a:cubicBezTo>
                <a:cubicBezTo>
                  <a:pt x="673342" y="55721"/>
                  <a:pt x="642153" y="56066"/>
                  <a:pt x="618565" y="40341"/>
                </a:cubicBezTo>
                <a:cubicBezTo>
                  <a:pt x="562846" y="3196"/>
                  <a:pt x="593902" y="17367"/>
                  <a:pt x="524435" y="0"/>
                </a:cubicBezTo>
                <a:cubicBezTo>
                  <a:pt x="497541" y="4482"/>
                  <a:pt x="468140" y="1254"/>
                  <a:pt x="443753" y="13447"/>
                </a:cubicBezTo>
                <a:cubicBezTo>
                  <a:pt x="429298" y="20675"/>
                  <a:pt x="428287" y="42360"/>
                  <a:pt x="416859" y="53788"/>
                </a:cubicBezTo>
                <a:cubicBezTo>
                  <a:pt x="405431" y="65216"/>
                  <a:pt x="388789" y="70164"/>
                  <a:pt x="376518" y="80682"/>
                </a:cubicBezTo>
                <a:cubicBezTo>
                  <a:pt x="357266" y="97184"/>
                  <a:pt x="343827" y="120406"/>
                  <a:pt x="322729" y="134471"/>
                </a:cubicBezTo>
                <a:lnTo>
                  <a:pt x="242047" y="188259"/>
                </a:lnTo>
                <a:cubicBezTo>
                  <a:pt x="170330" y="295835"/>
                  <a:pt x="264459" y="165847"/>
                  <a:pt x="174812" y="255494"/>
                </a:cubicBezTo>
                <a:cubicBezTo>
                  <a:pt x="113988" y="316318"/>
                  <a:pt x="186113" y="283104"/>
                  <a:pt x="107576" y="309282"/>
                </a:cubicBezTo>
                <a:cubicBezTo>
                  <a:pt x="98611" y="322729"/>
                  <a:pt x="92110" y="338196"/>
                  <a:pt x="80682" y="349624"/>
                </a:cubicBezTo>
                <a:cubicBezTo>
                  <a:pt x="69254" y="361052"/>
                  <a:pt x="49306" y="363071"/>
                  <a:pt x="40341" y="376518"/>
                </a:cubicBezTo>
                <a:cubicBezTo>
                  <a:pt x="30090" y="391895"/>
                  <a:pt x="31971" y="412536"/>
                  <a:pt x="26894" y="430306"/>
                </a:cubicBezTo>
                <a:cubicBezTo>
                  <a:pt x="23000" y="443935"/>
                  <a:pt x="17929" y="457200"/>
                  <a:pt x="13447" y="470647"/>
                </a:cubicBezTo>
                <a:cubicBezTo>
                  <a:pt x="8965" y="506506"/>
                  <a:pt x="0" y="542086"/>
                  <a:pt x="0" y="578224"/>
                </a:cubicBezTo>
                <a:cubicBezTo>
                  <a:pt x="0" y="640030"/>
                  <a:pt x="10334" y="663015"/>
                  <a:pt x="26894" y="712694"/>
                </a:cubicBezTo>
                <a:cubicBezTo>
                  <a:pt x="58270" y="708212"/>
                  <a:pt x="90955" y="709270"/>
                  <a:pt x="121023" y="699247"/>
                </a:cubicBezTo>
                <a:cubicBezTo>
                  <a:pt x="140986" y="692593"/>
                  <a:pt x="164289" y="642535"/>
                  <a:pt x="174812" y="632012"/>
                </a:cubicBezTo>
                <a:cubicBezTo>
                  <a:pt x="186240" y="620584"/>
                  <a:pt x="201706" y="614083"/>
                  <a:pt x="215153" y="605118"/>
                </a:cubicBezTo>
                <a:cubicBezTo>
                  <a:pt x="224118" y="578224"/>
                  <a:pt x="218459" y="540160"/>
                  <a:pt x="242047" y="524435"/>
                </a:cubicBezTo>
                <a:cubicBezTo>
                  <a:pt x="268941" y="506506"/>
                  <a:pt x="292065" y="480868"/>
                  <a:pt x="322729" y="470647"/>
                </a:cubicBezTo>
                <a:cubicBezTo>
                  <a:pt x="349623" y="461682"/>
                  <a:pt x="379824" y="459478"/>
                  <a:pt x="403412" y="443753"/>
                </a:cubicBezTo>
                <a:cubicBezTo>
                  <a:pt x="416859" y="434788"/>
                  <a:pt x="428985" y="423423"/>
                  <a:pt x="443753" y="416859"/>
                </a:cubicBezTo>
                <a:cubicBezTo>
                  <a:pt x="499589" y="392043"/>
                  <a:pt x="534150" y="388022"/>
                  <a:pt x="591671" y="376518"/>
                </a:cubicBezTo>
                <a:cubicBezTo>
                  <a:pt x="645459" y="381000"/>
                  <a:pt x="700109" y="379380"/>
                  <a:pt x="753035" y="389965"/>
                </a:cubicBezTo>
                <a:cubicBezTo>
                  <a:pt x="827656" y="404889"/>
                  <a:pt x="768543" y="418921"/>
                  <a:pt x="806823" y="457200"/>
                </a:cubicBezTo>
                <a:cubicBezTo>
                  <a:pt x="816846" y="467223"/>
                  <a:pt x="833718" y="466165"/>
                  <a:pt x="847165" y="470647"/>
                </a:cubicBezTo>
                <a:cubicBezTo>
                  <a:pt x="918070" y="517917"/>
                  <a:pt x="854461" y="482044"/>
                  <a:pt x="941294" y="510988"/>
                </a:cubicBezTo>
                <a:cubicBezTo>
                  <a:pt x="964193" y="518621"/>
                  <a:pt x="985928" y="529407"/>
                  <a:pt x="1008529" y="537882"/>
                </a:cubicBezTo>
                <a:cubicBezTo>
                  <a:pt x="1021801" y="542859"/>
                  <a:pt x="1035424" y="546847"/>
                  <a:pt x="1048871" y="551329"/>
                </a:cubicBezTo>
                <a:cubicBezTo>
                  <a:pt x="1062318" y="560294"/>
                  <a:pt x="1073213" y="575938"/>
                  <a:pt x="1089212" y="578224"/>
                </a:cubicBezTo>
                <a:cubicBezTo>
                  <a:pt x="1136031" y="584912"/>
                  <a:pt x="1152553" y="559117"/>
                  <a:pt x="1169894" y="524435"/>
                </a:cubicBezTo>
                <a:cubicBezTo>
                  <a:pt x="1176233" y="511757"/>
                  <a:pt x="1178859" y="497541"/>
                  <a:pt x="1183341" y="484094"/>
                </a:cubicBezTo>
                <a:cubicBezTo>
                  <a:pt x="1075765" y="412377"/>
                  <a:pt x="1205753" y="506506"/>
                  <a:pt x="1116106" y="416859"/>
                </a:cubicBezTo>
                <a:cubicBezTo>
                  <a:pt x="1104678" y="405431"/>
                  <a:pt x="1089212" y="398930"/>
                  <a:pt x="1075765" y="389965"/>
                </a:cubicBezTo>
                <a:cubicBezTo>
                  <a:pt x="1046384" y="345894"/>
                  <a:pt x="1065032" y="349624"/>
                  <a:pt x="1035423" y="34962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Ne, ne, chyba.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dirty="0" smtClean="0"/>
              <a:t>Bohužel, nesprávně.</a:t>
            </a:r>
          </a:p>
          <a:p>
            <a:pPr marL="0" indent="0">
              <a:buNone/>
            </a:pPr>
            <a:r>
              <a:rPr lang="cs-CZ" sz="4800" dirty="0" smtClean="0"/>
              <a:t>Vrať se a zkus hádat ještě jednou.</a:t>
            </a:r>
            <a:endParaRPr lang="cs-CZ" sz="4800" dirty="0"/>
          </a:p>
        </p:txBody>
      </p:sp>
      <p:sp>
        <p:nvSpPr>
          <p:cNvPr id="2" name="Tlačítko akce: Návrat 1">
            <a:hlinkClick r:id="" action="ppaction://hlinkshowjump?jump=lastslideviewed" highlightClick="1"/>
          </p:cNvPr>
          <p:cNvSpPr/>
          <p:nvPr/>
        </p:nvSpPr>
        <p:spPr>
          <a:xfrm>
            <a:off x="5148064" y="2924944"/>
            <a:ext cx="2736304" cy="2304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1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VODSTVO </a:t>
            </a:r>
            <a:endParaRPr lang="cs-CZ" sz="6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17948" y="5517232"/>
            <a:ext cx="8077200" cy="133772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>
                <a:solidFill>
                  <a:schemeClr val="tx1"/>
                </a:solidFill>
              </a:rPr>
              <a:t>ŘEKA VLTAVA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 </a:t>
            </a:r>
            <a:br>
              <a:rPr lang="cs-CZ" dirty="0" smtClean="0"/>
            </a:br>
            <a:r>
              <a:rPr lang="cs-CZ" dirty="0" smtClean="0"/>
              <a:t>BEROUNKA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2060848"/>
            <a:ext cx="4248472" cy="4680520"/>
          </a:xfrm>
        </p:spPr>
        <p:txBody>
          <a:bodyPr>
            <a:normAutofit/>
          </a:bodyPr>
          <a:lstStyle/>
          <a:p>
            <a:r>
              <a:rPr lang="cs-CZ" dirty="0" smtClean="0"/>
              <a:t>Berounka je významný </a:t>
            </a:r>
            <a:r>
              <a:rPr lang="cs-CZ" dirty="0"/>
              <a:t>tok v západní části republiky </a:t>
            </a:r>
            <a:endParaRPr lang="cs-CZ" dirty="0" smtClean="0"/>
          </a:p>
          <a:p>
            <a:r>
              <a:rPr lang="cs-CZ" dirty="0" smtClean="0"/>
              <a:t>Je levobřežním </a:t>
            </a:r>
            <a:r>
              <a:rPr lang="cs-CZ" dirty="0"/>
              <a:t>přítok Vltavy.</a:t>
            </a:r>
          </a:p>
          <a:p>
            <a:r>
              <a:rPr lang="cs-CZ" dirty="0" smtClean="0"/>
              <a:t>Vzniká spojením čtyř řek, které </a:t>
            </a:r>
            <a:r>
              <a:rPr lang="cs-CZ" dirty="0"/>
              <a:t>se sbíhají </a:t>
            </a:r>
            <a:endParaRPr lang="cs-CZ" dirty="0" smtClean="0"/>
          </a:p>
          <a:p>
            <a:pPr marL="118872" indent="0">
              <a:buNone/>
            </a:pPr>
            <a:r>
              <a:rPr lang="cs-CZ" dirty="0"/>
              <a:t> </a:t>
            </a:r>
            <a:r>
              <a:rPr lang="cs-CZ" dirty="0" smtClean="0"/>
              <a:t>   v </a:t>
            </a:r>
            <a:r>
              <a:rPr lang="cs-CZ" dirty="0"/>
              <a:t>plzeňské </a:t>
            </a:r>
            <a:r>
              <a:rPr lang="cs-CZ" dirty="0" smtClean="0"/>
              <a:t>pánvi,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4" t="-474" r="29937" b="474"/>
          <a:stretch/>
        </p:blipFill>
        <p:spPr>
          <a:xfrm>
            <a:off x="4343399" y="0"/>
            <a:ext cx="4800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Sázava?</a:t>
            </a:r>
            <a:endParaRPr lang="cs-CZ" dirty="0"/>
          </a:p>
        </p:txBody>
      </p:sp>
      <p:sp>
        <p:nvSpPr>
          <p:cNvPr id="9" name="Volný tvar 8">
            <a:hlinkClick r:id="rId2" action="ppaction://hlinksldjump"/>
          </p:cNvPr>
          <p:cNvSpPr/>
          <p:nvPr/>
        </p:nvSpPr>
        <p:spPr>
          <a:xfrm>
            <a:off x="5374888" y="2939461"/>
            <a:ext cx="651231" cy="2078588"/>
          </a:xfrm>
          <a:custGeom>
            <a:avLst/>
            <a:gdLst>
              <a:gd name="connsiteX0" fmla="*/ 4460 w 651231"/>
              <a:gd name="connsiteY0" fmla="*/ 8921 h 2078588"/>
              <a:gd name="connsiteX1" fmla="*/ 17842 w 651231"/>
              <a:gd name="connsiteY1" fmla="*/ 40145 h 2078588"/>
              <a:gd name="connsiteX2" fmla="*/ 4460 w 651231"/>
              <a:gd name="connsiteY2" fmla="*/ 80289 h 2078588"/>
              <a:gd name="connsiteX3" fmla="*/ 0 w 651231"/>
              <a:gd name="connsiteY3" fmla="*/ 142736 h 2078588"/>
              <a:gd name="connsiteX4" fmla="*/ 49065 w 651231"/>
              <a:gd name="connsiteY4" fmla="*/ 196262 h 2078588"/>
              <a:gd name="connsiteX5" fmla="*/ 84749 w 651231"/>
              <a:gd name="connsiteY5" fmla="*/ 196262 h 2078588"/>
              <a:gd name="connsiteX6" fmla="*/ 89210 w 651231"/>
              <a:gd name="connsiteY6" fmla="*/ 249788 h 2078588"/>
              <a:gd name="connsiteX7" fmla="*/ 89210 w 651231"/>
              <a:gd name="connsiteY7" fmla="*/ 285472 h 2078588"/>
              <a:gd name="connsiteX8" fmla="*/ 93670 w 651231"/>
              <a:gd name="connsiteY8" fmla="*/ 338998 h 2078588"/>
              <a:gd name="connsiteX9" fmla="*/ 93670 w 651231"/>
              <a:gd name="connsiteY9" fmla="*/ 437128 h 2078588"/>
              <a:gd name="connsiteX10" fmla="*/ 133814 w 651231"/>
              <a:gd name="connsiteY10" fmla="*/ 544180 h 2078588"/>
              <a:gd name="connsiteX11" fmla="*/ 236406 w 651231"/>
              <a:gd name="connsiteY11" fmla="*/ 669074 h 2078588"/>
              <a:gd name="connsiteX12" fmla="*/ 321155 w 651231"/>
              <a:gd name="connsiteY12" fmla="*/ 700297 h 2078588"/>
              <a:gd name="connsiteX13" fmla="*/ 370220 w 651231"/>
              <a:gd name="connsiteY13" fmla="*/ 762744 h 2078588"/>
              <a:gd name="connsiteX14" fmla="*/ 396983 w 651231"/>
              <a:gd name="connsiteY14" fmla="*/ 878717 h 2078588"/>
              <a:gd name="connsiteX15" fmla="*/ 401444 w 651231"/>
              <a:gd name="connsiteY15" fmla="*/ 954545 h 2078588"/>
              <a:gd name="connsiteX16" fmla="*/ 423746 w 651231"/>
              <a:gd name="connsiteY16" fmla="*/ 1052676 h 2078588"/>
              <a:gd name="connsiteX17" fmla="*/ 490653 w 651231"/>
              <a:gd name="connsiteY17" fmla="*/ 1159727 h 2078588"/>
              <a:gd name="connsiteX18" fmla="*/ 557561 w 651231"/>
              <a:gd name="connsiteY18" fmla="*/ 1248937 h 2078588"/>
              <a:gd name="connsiteX19" fmla="*/ 526337 w 651231"/>
              <a:gd name="connsiteY19" fmla="*/ 1347068 h 2078588"/>
              <a:gd name="connsiteX20" fmla="*/ 508495 w 651231"/>
              <a:gd name="connsiteY20" fmla="*/ 1449659 h 2078588"/>
              <a:gd name="connsiteX21" fmla="*/ 392523 w 651231"/>
              <a:gd name="connsiteY21" fmla="*/ 1529948 h 2078588"/>
              <a:gd name="connsiteX22" fmla="*/ 263169 w 651231"/>
              <a:gd name="connsiteY22" fmla="*/ 1592395 h 2078588"/>
              <a:gd name="connsiteX23" fmla="*/ 187340 w 651231"/>
              <a:gd name="connsiteY23" fmla="*/ 1686065 h 2078588"/>
              <a:gd name="connsiteX24" fmla="*/ 142735 w 651231"/>
              <a:gd name="connsiteY24" fmla="*/ 1824340 h 2078588"/>
              <a:gd name="connsiteX25" fmla="*/ 156117 w 651231"/>
              <a:gd name="connsiteY25" fmla="*/ 1967076 h 2078588"/>
              <a:gd name="connsiteX26" fmla="*/ 196261 w 651231"/>
              <a:gd name="connsiteY26" fmla="*/ 2078588 h 2078588"/>
              <a:gd name="connsiteX27" fmla="*/ 276550 w 651231"/>
              <a:gd name="connsiteY27" fmla="*/ 2042904 h 2078588"/>
              <a:gd name="connsiteX28" fmla="*/ 267629 w 651231"/>
              <a:gd name="connsiteY28" fmla="*/ 1980457 h 2078588"/>
              <a:gd name="connsiteX29" fmla="*/ 254248 w 651231"/>
              <a:gd name="connsiteY29" fmla="*/ 1868945 h 2078588"/>
              <a:gd name="connsiteX30" fmla="*/ 289932 w 651231"/>
              <a:gd name="connsiteY30" fmla="*/ 1739591 h 2078588"/>
              <a:gd name="connsiteX31" fmla="*/ 414825 w 651231"/>
              <a:gd name="connsiteY31" fmla="*/ 1650381 h 2078588"/>
              <a:gd name="connsiteX32" fmla="*/ 548640 w 651231"/>
              <a:gd name="connsiteY32" fmla="*/ 1565632 h 2078588"/>
              <a:gd name="connsiteX33" fmla="*/ 628929 w 651231"/>
              <a:gd name="connsiteY33" fmla="*/ 1422896 h 2078588"/>
              <a:gd name="connsiteX34" fmla="*/ 651231 w 651231"/>
              <a:gd name="connsiteY34" fmla="*/ 1315844 h 2078588"/>
              <a:gd name="connsiteX35" fmla="*/ 624468 w 651231"/>
              <a:gd name="connsiteY35" fmla="*/ 1150806 h 2078588"/>
              <a:gd name="connsiteX36" fmla="*/ 512956 w 651231"/>
              <a:gd name="connsiteY36" fmla="*/ 1030373 h 2078588"/>
              <a:gd name="connsiteX37" fmla="*/ 490653 w 651231"/>
              <a:gd name="connsiteY37" fmla="*/ 883177 h 2078588"/>
              <a:gd name="connsiteX38" fmla="*/ 450509 w 651231"/>
              <a:gd name="connsiteY38" fmla="*/ 771665 h 2078588"/>
              <a:gd name="connsiteX39" fmla="*/ 419286 w 651231"/>
              <a:gd name="connsiteY39" fmla="*/ 686916 h 2078588"/>
              <a:gd name="connsiteX40" fmla="*/ 343457 w 651231"/>
              <a:gd name="connsiteY40" fmla="*/ 615548 h 2078588"/>
              <a:gd name="connsiteX41" fmla="*/ 263169 w 651231"/>
              <a:gd name="connsiteY41" fmla="*/ 579864 h 2078588"/>
              <a:gd name="connsiteX42" fmla="*/ 187340 w 651231"/>
              <a:gd name="connsiteY42" fmla="*/ 472812 h 2078588"/>
              <a:gd name="connsiteX43" fmla="*/ 178419 w 651231"/>
              <a:gd name="connsiteY43" fmla="*/ 356839 h 2078588"/>
              <a:gd name="connsiteX44" fmla="*/ 169498 w 651231"/>
              <a:gd name="connsiteY44" fmla="*/ 263169 h 2078588"/>
              <a:gd name="connsiteX45" fmla="*/ 151656 w 651231"/>
              <a:gd name="connsiteY45" fmla="*/ 169499 h 2078588"/>
              <a:gd name="connsiteX46" fmla="*/ 89210 w 651231"/>
              <a:gd name="connsiteY46" fmla="*/ 129355 h 2078588"/>
              <a:gd name="connsiteX47" fmla="*/ 66907 w 651231"/>
              <a:gd name="connsiteY47" fmla="*/ 80289 h 2078588"/>
              <a:gd name="connsiteX48" fmla="*/ 80289 w 651231"/>
              <a:gd name="connsiteY48" fmla="*/ 0 h 2078588"/>
              <a:gd name="connsiteX49" fmla="*/ 4460 w 651231"/>
              <a:gd name="connsiteY49" fmla="*/ 8921 h 207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51231" h="2078588">
                <a:moveTo>
                  <a:pt x="4460" y="8921"/>
                </a:moveTo>
                <a:lnTo>
                  <a:pt x="17842" y="40145"/>
                </a:lnTo>
                <a:lnTo>
                  <a:pt x="4460" y="80289"/>
                </a:lnTo>
                <a:lnTo>
                  <a:pt x="0" y="142736"/>
                </a:lnTo>
                <a:lnTo>
                  <a:pt x="49065" y="196262"/>
                </a:lnTo>
                <a:lnTo>
                  <a:pt x="84749" y="196262"/>
                </a:lnTo>
                <a:lnTo>
                  <a:pt x="89210" y="249788"/>
                </a:lnTo>
                <a:lnTo>
                  <a:pt x="89210" y="285472"/>
                </a:lnTo>
                <a:lnTo>
                  <a:pt x="93670" y="338998"/>
                </a:lnTo>
                <a:lnTo>
                  <a:pt x="93670" y="437128"/>
                </a:lnTo>
                <a:lnTo>
                  <a:pt x="133814" y="544180"/>
                </a:lnTo>
                <a:lnTo>
                  <a:pt x="236406" y="669074"/>
                </a:lnTo>
                <a:lnTo>
                  <a:pt x="321155" y="700297"/>
                </a:lnTo>
                <a:lnTo>
                  <a:pt x="370220" y="762744"/>
                </a:lnTo>
                <a:lnTo>
                  <a:pt x="396983" y="878717"/>
                </a:lnTo>
                <a:lnTo>
                  <a:pt x="401444" y="954545"/>
                </a:lnTo>
                <a:lnTo>
                  <a:pt x="423746" y="1052676"/>
                </a:lnTo>
                <a:lnTo>
                  <a:pt x="490653" y="1159727"/>
                </a:lnTo>
                <a:lnTo>
                  <a:pt x="557561" y="1248937"/>
                </a:lnTo>
                <a:lnTo>
                  <a:pt x="526337" y="1347068"/>
                </a:lnTo>
                <a:lnTo>
                  <a:pt x="508495" y="1449659"/>
                </a:lnTo>
                <a:lnTo>
                  <a:pt x="392523" y="1529948"/>
                </a:lnTo>
                <a:lnTo>
                  <a:pt x="263169" y="1592395"/>
                </a:lnTo>
                <a:lnTo>
                  <a:pt x="187340" y="1686065"/>
                </a:lnTo>
                <a:lnTo>
                  <a:pt x="142735" y="1824340"/>
                </a:lnTo>
                <a:lnTo>
                  <a:pt x="156117" y="1967076"/>
                </a:lnTo>
                <a:lnTo>
                  <a:pt x="196261" y="2078588"/>
                </a:lnTo>
                <a:lnTo>
                  <a:pt x="276550" y="2042904"/>
                </a:lnTo>
                <a:lnTo>
                  <a:pt x="267629" y="1980457"/>
                </a:lnTo>
                <a:lnTo>
                  <a:pt x="254248" y="1868945"/>
                </a:lnTo>
                <a:lnTo>
                  <a:pt x="289932" y="1739591"/>
                </a:lnTo>
                <a:lnTo>
                  <a:pt x="414825" y="1650381"/>
                </a:lnTo>
                <a:lnTo>
                  <a:pt x="548640" y="1565632"/>
                </a:lnTo>
                <a:lnTo>
                  <a:pt x="628929" y="1422896"/>
                </a:lnTo>
                <a:lnTo>
                  <a:pt x="651231" y="1315844"/>
                </a:lnTo>
                <a:lnTo>
                  <a:pt x="624468" y="1150806"/>
                </a:lnTo>
                <a:lnTo>
                  <a:pt x="512956" y="1030373"/>
                </a:lnTo>
                <a:lnTo>
                  <a:pt x="490653" y="883177"/>
                </a:lnTo>
                <a:lnTo>
                  <a:pt x="450509" y="771665"/>
                </a:lnTo>
                <a:lnTo>
                  <a:pt x="419286" y="686916"/>
                </a:lnTo>
                <a:lnTo>
                  <a:pt x="343457" y="615548"/>
                </a:lnTo>
                <a:lnTo>
                  <a:pt x="263169" y="579864"/>
                </a:lnTo>
                <a:lnTo>
                  <a:pt x="187340" y="472812"/>
                </a:lnTo>
                <a:lnTo>
                  <a:pt x="178419" y="356839"/>
                </a:lnTo>
                <a:lnTo>
                  <a:pt x="169498" y="263169"/>
                </a:lnTo>
                <a:lnTo>
                  <a:pt x="151656" y="169499"/>
                </a:lnTo>
                <a:lnTo>
                  <a:pt x="89210" y="129355"/>
                </a:lnTo>
                <a:lnTo>
                  <a:pt x="66907" y="80289"/>
                </a:lnTo>
                <a:lnTo>
                  <a:pt x="80289" y="0"/>
                </a:lnTo>
                <a:lnTo>
                  <a:pt x="4460" y="892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1" name="Obrázek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0" y="1628800"/>
            <a:ext cx="8473440" cy="4901184"/>
          </a:xfrm>
          <a:prstGeom prst="rect">
            <a:avLst/>
          </a:prstGeom>
        </p:spPr>
      </p:pic>
      <p:sp>
        <p:nvSpPr>
          <p:cNvPr id="3" name="Volný tvar 2">
            <a:hlinkClick r:id="rId5" action="ppaction://hlinksldjump"/>
          </p:cNvPr>
          <p:cNvSpPr/>
          <p:nvPr/>
        </p:nvSpPr>
        <p:spPr>
          <a:xfrm>
            <a:off x="3321189" y="3832412"/>
            <a:ext cx="1909717" cy="871811"/>
          </a:xfrm>
          <a:custGeom>
            <a:avLst/>
            <a:gdLst>
              <a:gd name="connsiteX0" fmla="*/ 1775246 w 1909717"/>
              <a:gd name="connsiteY0" fmla="*/ 470647 h 871811"/>
              <a:gd name="connsiteX1" fmla="*/ 1761799 w 1909717"/>
              <a:gd name="connsiteY1" fmla="*/ 537882 h 871811"/>
              <a:gd name="connsiteX2" fmla="*/ 1734905 w 1909717"/>
              <a:gd name="connsiteY2" fmla="*/ 618564 h 871811"/>
              <a:gd name="connsiteX3" fmla="*/ 1573540 w 1909717"/>
              <a:gd name="connsiteY3" fmla="*/ 591670 h 871811"/>
              <a:gd name="connsiteX4" fmla="*/ 1492858 w 1909717"/>
              <a:gd name="connsiteY4" fmla="*/ 537882 h 871811"/>
              <a:gd name="connsiteX5" fmla="*/ 1452517 w 1909717"/>
              <a:gd name="connsiteY5" fmla="*/ 510988 h 871811"/>
              <a:gd name="connsiteX6" fmla="*/ 1371835 w 1909717"/>
              <a:gd name="connsiteY6" fmla="*/ 484094 h 871811"/>
              <a:gd name="connsiteX7" fmla="*/ 1344940 w 1909717"/>
              <a:gd name="connsiteY7" fmla="*/ 457200 h 871811"/>
              <a:gd name="connsiteX8" fmla="*/ 1223917 w 1909717"/>
              <a:gd name="connsiteY8" fmla="*/ 430306 h 871811"/>
              <a:gd name="connsiteX9" fmla="*/ 1102893 w 1909717"/>
              <a:gd name="connsiteY9" fmla="*/ 389964 h 871811"/>
              <a:gd name="connsiteX10" fmla="*/ 1062552 w 1909717"/>
              <a:gd name="connsiteY10" fmla="*/ 376517 h 871811"/>
              <a:gd name="connsiteX11" fmla="*/ 968423 w 1909717"/>
              <a:gd name="connsiteY11" fmla="*/ 322729 h 871811"/>
              <a:gd name="connsiteX12" fmla="*/ 914635 w 1909717"/>
              <a:gd name="connsiteY12" fmla="*/ 309282 h 871811"/>
              <a:gd name="connsiteX13" fmla="*/ 887740 w 1909717"/>
              <a:gd name="connsiteY13" fmla="*/ 282388 h 871811"/>
              <a:gd name="connsiteX14" fmla="*/ 847399 w 1909717"/>
              <a:gd name="connsiteY14" fmla="*/ 268941 h 871811"/>
              <a:gd name="connsiteX15" fmla="*/ 833952 w 1909717"/>
              <a:gd name="connsiteY15" fmla="*/ 228600 h 871811"/>
              <a:gd name="connsiteX16" fmla="*/ 780164 w 1909717"/>
              <a:gd name="connsiteY16" fmla="*/ 161364 h 871811"/>
              <a:gd name="connsiteX17" fmla="*/ 753270 w 1909717"/>
              <a:gd name="connsiteY17" fmla="*/ 121023 h 871811"/>
              <a:gd name="connsiteX18" fmla="*/ 632246 w 1909717"/>
              <a:gd name="connsiteY18" fmla="*/ 53788 h 871811"/>
              <a:gd name="connsiteX19" fmla="*/ 591905 w 1909717"/>
              <a:gd name="connsiteY19" fmla="*/ 26894 h 871811"/>
              <a:gd name="connsiteX20" fmla="*/ 470882 w 1909717"/>
              <a:gd name="connsiteY20" fmla="*/ 0 h 871811"/>
              <a:gd name="connsiteX21" fmla="*/ 188493 w 1909717"/>
              <a:gd name="connsiteY21" fmla="*/ 26894 h 871811"/>
              <a:gd name="connsiteX22" fmla="*/ 107811 w 1909717"/>
              <a:gd name="connsiteY22" fmla="*/ 53788 h 871811"/>
              <a:gd name="connsiteX23" fmla="*/ 27129 w 1909717"/>
              <a:gd name="connsiteY23" fmla="*/ 67235 h 871811"/>
              <a:gd name="connsiteX24" fmla="*/ 27129 w 1909717"/>
              <a:gd name="connsiteY24" fmla="*/ 188259 h 871811"/>
              <a:gd name="connsiteX25" fmla="*/ 107811 w 1909717"/>
              <a:gd name="connsiteY25" fmla="*/ 242047 h 871811"/>
              <a:gd name="connsiteX26" fmla="*/ 134705 w 1909717"/>
              <a:gd name="connsiteY26" fmla="*/ 282388 h 871811"/>
              <a:gd name="connsiteX27" fmla="*/ 215387 w 1909717"/>
              <a:gd name="connsiteY27" fmla="*/ 322729 h 871811"/>
              <a:gd name="connsiteX28" fmla="*/ 269176 w 1909717"/>
              <a:gd name="connsiteY28" fmla="*/ 309282 h 871811"/>
              <a:gd name="connsiteX29" fmla="*/ 309517 w 1909717"/>
              <a:gd name="connsiteY29" fmla="*/ 282388 h 871811"/>
              <a:gd name="connsiteX30" fmla="*/ 349858 w 1909717"/>
              <a:gd name="connsiteY30" fmla="*/ 268941 h 871811"/>
              <a:gd name="connsiteX31" fmla="*/ 484329 w 1909717"/>
              <a:gd name="connsiteY31" fmla="*/ 282388 h 871811"/>
              <a:gd name="connsiteX32" fmla="*/ 565011 w 1909717"/>
              <a:gd name="connsiteY32" fmla="*/ 322729 h 871811"/>
              <a:gd name="connsiteX33" fmla="*/ 605352 w 1909717"/>
              <a:gd name="connsiteY33" fmla="*/ 336176 h 871811"/>
              <a:gd name="connsiteX34" fmla="*/ 659140 w 1909717"/>
              <a:gd name="connsiteY34" fmla="*/ 389964 h 871811"/>
              <a:gd name="connsiteX35" fmla="*/ 712929 w 1909717"/>
              <a:gd name="connsiteY35" fmla="*/ 457200 h 871811"/>
              <a:gd name="connsiteX36" fmla="*/ 807058 w 1909717"/>
              <a:gd name="connsiteY36" fmla="*/ 510988 h 871811"/>
              <a:gd name="connsiteX37" fmla="*/ 847399 w 1909717"/>
              <a:gd name="connsiteY37" fmla="*/ 551329 h 871811"/>
              <a:gd name="connsiteX38" fmla="*/ 928082 w 1909717"/>
              <a:gd name="connsiteY38" fmla="*/ 578223 h 871811"/>
              <a:gd name="connsiteX39" fmla="*/ 1022211 w 1909717"/>
              <a:gd name="connsiteY39" fmla="*/ 618564 h 871811"/>
              <a:gd name="connsiteX40" fmla="*/ 1062552 w 1909717"/>
              <a:gd name="connsiteY40" fmla="*/ 645459 h 871811"/>
              <a:gd name="connsiteX41" fmla="*/ 1143235 w 1909717"/>
              <a:gd name="connsiteY41" fmla="*/ 672353 h 871811"/>
              <a:gd name="connsiteX42" fmla="*/ 1183576 w 1909717"/>
              <a:gd name="connsiteY42" fmla="*/ 685800 h 871811"/>
              <a:gd name="connsiteX43" fmla="*/ 1223917 w 1909717"/>
              <a:gd name="connsiteY43" fmla="*/ 699247 h 871811"/>
              <a:gd name="connsiteX44" fmla="*/ 1264258 w 1909717"/>
              <a:gd name="connsiteY44" fmla="*/ 712694 h 871811"/>
              <a:gd name="connsiteX45" fmla="*/ 1318046 w 1909717"/>
              <a:gd name="connsiteY45" fmla="*/ 726141 h 871811"/>
              <a:gd name="connsiteX46" fmla="*/ 1412176 w 1909717"/>
              <a:gd name="connsiteY46" fmla="*/ 753035 h 871811"/>
              <a:gd name="connsiteX47" fmla="*/ 1492858 w 1909717"/>
              <a:gd name="connsiteY47" fmla="*/ 766482 h 871811"/>
              <a:gd name="connsiteX48" fmla="*/ 1533199 w 1909717"/>
              <a:gd name="connsiteY48" fmla="*/ 779929 h 871811"/>
              <a:gd name="connsiteX49" fmla="*/ 1586987 w 1909717"/>
              <a:gd name="connsiteY49" fmla="*/ 793376 h 871811"/>
              <a:gd name="connsiteX50" fmla="*/ 1667670 w 1909717"/>
              <a:gd name="connsiteY50" fmla="*/ 820270 h 871811"/>
              <a:gd name="connsiteX51" fmla="*/ 1708011 w 1909717"/>
              <a:gd name="connsiteY51" fmla="*/ 833717 h 871811"/>
              <a:gd name="connsiteX52" fmla="*/ 1855929 w 1909717"/>
              <a:gd name="connsiteY52" fmla="*/ 847164 h 871811"/>
              <a:gd name="connsiteX53" fmla="*/ 1909717 w 1909717"/>
              <a:gd name="connsiteY53" fmla="*/ 766482 h 871811"/>
              <a:gd name="connsiteX54" fmla="*/ 1896270 w 1909717"/>
              <a:gd name="connsiteY54" fmla="*/ 510988 h 871811"/>
              <a:gd name="connsiteX55" fmla="*/ 1855929 w 1909717"/>
              <a:gd name="connsiteY55" fmla="*/ 470647 h 871811"/>
              <a:gd name="connsiteX56" fmla="*/ 1815587 w 1909717"/>
              <a:gd name="connsiteY56" fmla="*/ 497541 h 871811"/>
              <a:gd name="connsiteX57" fmla="*/ 1761799 w 1909717"/>
              <a:gd name="connsiteY57" fmla="*/ 551329 h 87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909717" h="871811">
                <a:moveTo>
                  <a:pt x="1775246" y="470647"/>
                </a:moveTo>
                <a:cubicBezTo>
                  <a:pt x="1770764" y="493059"/>
                  <a:pt x="1767813" y="515832"/>
                  <a:pt x="1761799" y="537882"/>
                </a:cubicBezTo>
                <a:cubicBezTo>
                  <a:pt x="1754340" y="565232"/>
                  <a:pt x="1734905" y="618564"/>
                  <a:pt x="1734905" y="618564"/>
                </a:cubicBezTo>
                <a:cubicBezTo>
                  <a:pt x="1712688" y="616095"/>
                  <a:pt x="1612963" y="613572"/>
                  <a:pt x="1573540" y="591670"/>
                </a:cubicBezTo>
                <a:cubicBezTo>
                  <a:pt x="1545285" y="575973"/>
                  <a:pt x="1519752" y="555811"/>
                  <a:pt x="1492858" y="537882"/>
                </a:cubicBezTo>
                <a:cubicBezTo>
                  <a:pt x="1479411" y="528917"/>
                  <a:pt x="1467849" y="516099"/>
                  <a:pt x="1452517" y="510988"/>
                </a:cubicBezTo>
                <a:lnTo>
                  <a:pt x="1371835" y="484094"/>
                </a:lnTo>
                <a:cubicBezTo>
                  <a:pt x="1362870" y="475129"/>
                  <a:pt x="1356280" y="462870"/>
                  <a:pt x="1344940" y="457200"/>
                </a:cubicBezTo>
                <a:cubicBezTo>
                  <a:pt x="1330449" y="449955"/>
                  <a:pt x="1233254" y="432853"/>
                  <a:pt x="1223917" y="430306"/>
                </a:cubicBezTo>
                <a:cubicBezTo>
                  <a:pt x="1223886" y="430298"/>
                  <a:pt x="1123078" y="396693"/>
                  <a:pt x="1102893" y="389964"/>
                </a:cubicBezTo>
                <a:cubicBezTo>
                  <a:pt x="1089446" y="385482"/>
                  <a:pt x="1074346" y="384380"/>
                  <a:pt x="1062552" y="376517"/>
                </a:cubicBezTo>
                <a:cubicBezTo>
                  <a:pt x="1029112" y="354224"/>
                  <a:pt x="1007419" y="337353"/>
                  <a:pt x="968423" y="322729"/>
                </a:cubicBezTo>
                <a:cubicBezTo>
                  <a:pt x="951119" y="316240"/>
                  <a:pt x="932564" y="313764"/>
                  <a:pt x="914635" y="309282"/>
                </a:cubicBezTo>
                <a:cubicBezTo>
                  <a:pt x="905670" y="300317"/>
                  <a:pt x="898612" y="288911"/>
                  <a:pt x="887740" y="282388"/>
                </a:cubicBezTo>
                <a:cubicBezTo>
                  <a:pt x="875586" y="275095"/>
                  <a:pt x="857422" y="278964"/>
                  <a:pt x="847399" y="268941"/>
                </a:cubicBezTo>
                <a:cubicBezTo>
                  <a:pt x="837376" y="258918"/>
                  <a:pt x="840291" y="241278"/>
                  <a:pt x="833952" y="228600"/>
                </a:cubicBezTo>
                <a:cubicBezTo>
                  <a:pt x="806361" y="173419"/>
                  <a:pt x="813515" y="203054"/>
                  <a:pt x="780164" y="161364"/>
                </a:cubicBezTo>
                <a:cubicBezTo>
                  <a:pt x="770068" y="148744"/>
                  <a:pt x="765433" y="131665"/>
                  <a:pt x="753270" y="121023"/>
                </a:cubicBezTo>
                <a:cubicBezTo>
                  <a:pt x="640205" y="22092"/>
                  <a:pt x="712279" y="93805"/>
                  <a:pt x="632246" y="53788"/>
                </a:cubicBezTo>
                <a:cubicBezTo>
                  <a:pt x="617791" y="46560"/>
                  <a:pt x="606360" y="34122"/>
                  <a:pt x="591905" y="26894"/>
                </a:cubicBezTo>
                <a:cubicBezTo>
                  <a:pt x="558802" y="10342"/>
                  <a:pt x="501870" y="5165"/>
                  <a:pt x="470882" y="0"/>
                </a:cubicBezTo>
                <a:cubicBezTo>
                  <a:pt x="446035" y="2071"/>
                  <a:pt x="230080" y="18577"/>
                  <a:pt x="188493" y="26894"/>
                </a:cubicBezTo>
                <a:cubicBezTo>
                  <a:pt x="160695" y="32454"/>
                  <a:pt x="135774" y="49127"/>
                  <a:pt x="107811" y="53788"/>
                </a:cubicBezTo>
                <a:lnTo>
                  <a:pt x="27129" y="67235"/>
                </a:lnTo>
                <a:cubicBezTo>
                  <a:pt x="7182" y="127075"/>
                  <a:pt x="-22364" y="144952"/>
                  <a:pt x="27129" y="188259"/>
                </a:cubicBezTo>
                <a:cubicBezTo>
                  <a:pt x="51454" y="209544"/>
                  <a:pt x="107811" y="242047"/>
                  <a:pt x="107811" y="242047"/>
                </a:cubicBezTo>
                <a:cubicBezTo>
                  <a:pt x="116776" y="255494"/>
                  <a:pt x="123277" y="270960"/>
                  <a:pt x="134705" y="282388"/>
                </a:cubicBezTo>
                <a:cubicBezTo>
                  <a:pt x="160772" y="308455"/>
                  <a:pt x="182577" y="311792"/>
                  <a:pt x="215387" y="322729"/>
                </a:cubicBezTo>
                <a:cubicBezTo>
                  <a:pt x="233317" y="318247"/>
                  <a:pt x="252189" y="316562"/>
                  <a:pt x="269176" y="309282"/>
                </a:cubicBezTo>
                <a:cubicBezTo>
                  <a:pt x="284031" y="302916"/>
                  <a:pt x="295062" y="289616"/>
                  <a:pt x="309517" y="282388"/>
                </a:cubicBezTo>
                <a:cubicBezTo>
                  <a:pt x="322195" y="276049"/>
                  <a:pt x="336411" y="273423"/>
                  <a:pt x="349858" y="268941"/>
                </a:cubicBezTo>
                <a:cubicBezTo>
                  <a:pt x="394682" y="273423"/>
                  <a:pt x="439806" y="275538"/>
                  <a:pt x="484329" y="282388"/>
                </a:cubicBezTo>
                <a:cubicBezTo>
                  <a:pt x="533150" y="289899"/>
                  <a:pt x="520688" y="300568"/>
                  <a:pt x="565011" y="322729"/>
                </a:cubicBezTo>
                <a:cubicBezTo>
                  <a:pt x="577689" y="329068"/>
                  <a:pt x="591905" y="331694"/>
                  <a:pt x="605352" y="336176"/>
                </a:cubicBezTo>
                <a:cubicBezTo>
                  <a:pt x="629258" y="407894"/>
                  <a:pt x="599375" y="354105"/>
                  <a:pt x="659140" y="389964"/>
                </a:cubicBezTo>
                <a:cubicBezTo>
                  <a:pt x="692410" y="409926"/>
                  <a:pt x="685444" y="429715"/>
                  <a:pt x="712929" y="457200"/>
                </a:cubicBezTo>
                <a:cubicBezTo>
                  <a:pt x="744690" y="488961"/>
                  <a:pt x="770145" y="484621"/>
                  <a:pt x="807058" y="510988"/>
                </a:cubicBezTo>
                <a:cubicBezTo>
                  <a:pt x="822533" y="522041"/>
                  <a:pt x="830775" y="542094"/>
                  <a:pt x="847399" y="551329"/>
                </a:cubicBezTo>
                <a:cubicBezTo>
                  <a:pt x="872181" y="565096"/>
                  <a:pt x="928082" y="578223"/>
                  <a:pt x="928082" y="578223"/>
                </a:cubicBezTo>
                <a:cubicBezTo>
                  <a:pt x="1029365" y="645745"/>
                  <a:pt x="900639" y="566460"/>
                  <a:pt x="1022211" y="618564"/>
                </a:cubicBezTo>
                <a:cubicBezTo>
                  <a:pt x="1037066" y="624930"/>
                  <a:pt x="1047783" y="638895"/>
                  <a:pt x="1062552" y="645459"/>
                </a:cubicBezTo>
                <a:cubicBezTo>
                  <a:pt x="1088458" y="656973"/>
                  <a:pt x="1116341" y="663388"/>
                  <a:pt x="1143235" y="672353"/>
                </a:cubicBezTo>
                <a:lnTo>
                  <a:pt x="1183576" y="685800"/>
                </a:lnTo>
                <a:lnTo>
                  <a:pt x="1223917" y="699247"/>
                </a:lnTo>
                <a:cubicBezTo>
                  <a:pt x="1237364" y="703729"/>
                  <a:pt x="1250507" y="709256"/>
                  <a:pt x="1264258" y="712694"/>
                </a:cubicBezTo>
                <a:cubicBezTo>
                  <a:pt x="1282187" y="717176"/>
                  <a:pt x="1300276" y="721064"/>
                  <a:pt x="1318046" y="726141"/>
                </a:cubicBezTo>
                <a:cubicBezTo>
                  <a:pt x="1377857" y="743230"/>
                  <a:pt x="1342110" y="739022"/>
                  <a:pt x="1412176" y="753035"/>
                </a:cubicBezTo>
                <a:cubicBezTo>
                  <a:pt x="1438912" y="758382"/>
                  <a:pt x="1466242" y="760567"/>
                  <a:pt x="1492858" y="766482"/>
                </a:cubicBezTo>
                <a:cubicBezTo>
                  <a:pt x="1506695" y="769557"/>
                  <a:pt x="1519570" y="776035"/>
                  <a:pt x="1533199" y="779929"/>
                </a:cubicBezTo>
                <a:cubicBezTo>
                  <a:pt x="1550969" y="785006"/>
                  <a:pt x="1569285" y="788066"/>
                  <a:pt x="1586987" y="793376"/>
                </a:cubicBezTo>
                <a:cubicBezTo>
                  <a:pt x="1614141" y="801522"/>
                  <a:pt x="1640776" y="811305"/>
                  <a:pt x="1667670" y="820270"/>
                </a:cubicBezTo>
                <a:lnTo>
                  <a:pt x="1708011" y="833717"/>
                </a:lnTo>
                <a:cubicBezTo>
                  <a:pt x="1758151" y="867145"/>
                  <a:pt x="1777639" y="892833"/>
                  <a:pt x="1855929" y="847164"/>
                </a:cubicBezTo>
                <a:cubicBezTo>
                  <a:pt x="1883849" y="830878"/>
                  <a:pt x="1909717" y="766482"/>
                  <a:pt x="1909717" y="766482"/>
                </a:cubicBezTo>
                <a:cubicBezTo>
                  <a:pt x="1905235" y="681317"/>
                  <a:pt x="1911526" y="594895"/>
                  <a:pt x="1896270" y="510988"/>
                </a:cubicBezTo>
                <a:cubicBezTo>
                  <a:pt x="1892868" y="492278"/>
                  <a:pt x="1874687" y="473773"/>
                  <a:pt x="1855929" y="470647"/>
                </a:cubicBezTo>
                <a:cubicBezTo>
                  <a:pt x="1839987" y="467990"/>
                  <a:pt x="1829034" y="488576"/>
                  <a:pt x="1815587" y="497541"/>
                </a:cubicBezTo>
                <a:cubicBezTo>
                  <a:pt x="1783133" y="546221"/>
                  <a:pt x="1803148" y="530654"/>
                  <a:pt x="1761799" y="55132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Ajajaj, myslím že ses přehmátl.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4800" dirty="0" smtClean="0"/>
          </a:p>
          <a:p>
            <a:pPr marL="0" indent="0">
              <a:buNone/>
            </a:pPr>
            <a:r>
              <a:rPr lang="cs-CZ" sz="4800" dirty="0" smtClean="0"/>
              <a:t>Ne, ne - chyba.</a:t>
            </a:r>
          </a:p>
          <a:p>
            <a:pPr marL="0" indent="0">
              <a:buNone/>
            </a:pPr>
            <a:r>
              <a:rPr lang="cs-CZ" sz="4800" dirty="0" smtClean="0"/>
              <a:t>Vrať se a zkus hádat ještě jednou.</a:t>
            </a:r>
            <a:endParaRPr lang="cs-CZ" sz="4800" dirty="0"/>
          </a:p>
        </p:txBody>
      </p:sp>
      <p:sp>
        <p:nvSpPr>
          <p:cNvPr id="6" name="Tlačítko akce: Návrat 5">
            <a:hlinkClick r:id="" action="ppaction://hlinkshowjump?jump=lastslideviewed" highlightClick="1"/>
          </p:cNvPr>
          <p:cNvSpPr/>
          <p:nvPr/>
        </p:nvSpPr>
        <p:spPr>
          <a:xfrm>
            <a:off x="5148064" y="2924944"/>
            <a:ext cx="2736304" cy="23042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1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</a:t>
            </a:r>
            <a:br>
              <a:rPr lang="cs-CZ" dirty="0" smtClean="0"/>
            </a:br>
            <a:r>
              <a:rPr lang="cs-CZ" dirty="0" smtClean="0"/>
              <a:t>SÁZAVA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988840"/>
            <a:ext cx="4093840" cy="468052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Sázava </a:t>
            </a:r>
            <a:r>
              <a:rPr lang="cs-CZ" dirty="0" smtClean="0"/>
              <a:t>Odvodňuje </a:t>
            </a:r>
            <a:r>
              <a:rPr lang="cs-CZ" dirty="0"/>
              <a:t>část Českomoravské vrchoviny a severní oblast Středočeské pahorkatiny.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Vodáci </a:t>
            </a:r>
            <a:r>
              <a:rPr lang="cs-CZ" dirty="0"/>
              <a:t>a trampové ji často nazývají Zlatá </a:t>
            </a:r>
            <a:r>
              <a:rPr lang="cs-CZ" dirty="0" smtClean="0"/>
              <a:t>řeka.</a:t>
            </a:r>
          </a:p>
          <a:p>
            <a:endParaRPr lang="cs-CZ" dirty="0" smtClean="0"/>
          </a:p>
          <a:p>
            <a:r>
              <a:rPr lang="cs-CZ" dirty="0" smtClean="0"/>
              <a:t>Za její zlaté zbarvení může to, že řeka odnášení jílovité půdy.</a:t>
            </a:r>
            <a:endParaRPr lang="cs-CZ" dirty="0"/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7" r="18823"/>
          <a:stretch/>
        </p:blipFill>
        <p:spPr>
          <a:xfrm>
            <a:off x="4580245" y="-7804"/>
            <a:ext cx="4577202" cy="68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lačítko akce: Návrat 7">
            <a:hlinkClick r:id="rId2" action="ppaction://hlinksldjump" highlightClick="1"/>
          </p:cNvPr>
          <p:cNvSpPr/>
          <p:nvPr/>
        </p:nvSpPr>
        <p:spPr>
          <a:xfrm>
            <a:off x="2555776" y="4725144"/>
            <a:ext cx="1656184" cy="1440160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91880" y="360512"/>
            <a:ext cx="2448272" cy="936104"/>
          </a:xfrm>
          <a:prstGeom prst="rect">
            <a:avLst/>
          </a:prstGeom>
        </p:spPr>
        <p:txBody>
          <a:bodyPr vert="horz" lIns="91440" rIns="45720" rtlCol="0" anchor="ctr">
            <a:normAutofit fontScale="6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KONEC HRY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11"/>
          <p:cNvSpPr txBox="1">
            <a:spLocks/>
          </p:cNvSpPr>
          <p:nvPr/>
        </p:nvSpPr>
        <p:spPr>
          <a:xfrm>
            <a:off x="539552" y="1628800"/>
            <a:ext cx="8229600" cy="4625609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endParaRPr lang="cs-CZ" dirty="0" smtClean="0"/>
          </a:p>
          <a:p>
            <a:r>
              <a:rPr lang="cs-CZ" dirty="0" smtClean="0"/>
              <a:t>Budeš-li </a:t>
            </a:r>
            <a:r>
              <a:rPr lang="cs-CZ" dirty="0"/>
              <a:t>chtít si test zopakovat, klikni na tlačítko ŠIPKA ZPĚT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endParaRPr lang="cs-CZ" dirty="0"/>
          </a:p>
          <a:p>
            <a:r>
              <a:rPr lang="cs-CZ" dirty="0" smtClean="0"/>
              <a:t>Jestliže chceš test ukončit, klikni na tlačítko DOMEČEK a ukončíš prezentaci.</a:t>
            </a:r>
          </a:p>
          <a:p>
            <a:endParaRPr lang="cs-CZ" dirty="0" smtClean="0"/>
          </a:p>
        </p:txBody>
      </p:sp>
      <p:sp>
        <p:nvSpPr>
          <p:cNvPr id="7" name="Tlačítko akce: Domů 6">
            <a:hlinkClick r:id="" action="ppaction://hlinkshowjump?jump=endshow" highlightClick="1"/>
          </p:cNvPr>
          <p:cNvSpPr/>
          <p:nvPr/>
        </p:nvSpPr>
        <p:spPr>
          <a:xfrm>
            <a:off x="5220072" y="4725144"/>
            <a:ext cx="1584176" cy="1440160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0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Obrazový a fotografický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246097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1200" dirty="0"/>
              <a:t>Všechen obrazový materiál pochází z wikipedie (viz . níže uvedené odkazy).</a:t>
            </a:r>
          </a:p>
          <a:p>
            <a:pPr marL="118872" indent="0">
              <a:buNone/>
            </a:pPr>
            <a:r>
              <a:rPr lang="cs-CZ" sz="1200" dirty="0"/>
              <a:t>Materiál byl upraven.</a:t>
            </a:r>
          </a:p>
          <a:p>
            <a:pPr marL="118872" indent="0">
              <a:buNone/>
            </a:pPr>
            <a:r>
              <a:rPr lang="cs-CZ" sz="1200" dirty="0"/>
              <a:t>Máte povinnost uvést: autora a poskytnout odkaz na licence http://creativecommons.org/licenses/by-sa/3.0/deed.cs</a:t>
            </a:r>
          </a:p>
          <a:p>
            <a:pPr marL="118872" indent="0">
              <a:buNone/>
            </a:pPr>
            <a:r>
              <a:rPr lang="cs-CZ" sz="1200" dirty="0"/>
              <a:t>Můžete tak učinit přiměřeným způsobem, ale ne způsobem, který by naznačoval, že vás poskytovatel licence nebo vaše užívání podporuje. </a:t>
            </a:r>
          </a:p>
          <a:p>
            <a:endParaRPr lang="cs-CZ" sz="1700" dirty="0"/>
          </a:p>
          <a:p>
            <a:r>
              <a:rPr lang="cs-CZ" sz="1050" dirty="0"/>
              <a:t>http://cs.wikipedia.org/wiki/Soubor:Zv%C3%ADkov_2.jpg; autor: </a:t>
            </a:r>
            <a:r>
              <a:rPr lang="cs-CZ" sz="1050" dirty="0" err="1"/>
              <a:t>Karelj</a:t>
            </a:r>
            <a:endParaRPr lang="cs-CZ" sz="1050" dirty="0"/>
          </a:p>
          <a:p>
            <a:r>
              <a:rPr lang="cs-CZ" sz="1050" dirty="0"/>
              <a:t>http://cs.wikipedia.org/wiki/</a:t>
            </a:r>
            <a:r>
              <a:rPr lang="cs-CZ" sz="1050" dirty="0" err="1"/>
              <a:t>Soubor:Pisek_povoden.jpg</a:t>
            </a:r>
            <a:r>
              <a:rPr lang="cs-CZ" sz="1050" dirty="0"/>
              <a:t>; autor: Chmee2</a:t>
            </a:r>
          </a:p>
          <a:p>
            <a:r>
              <a:rPr lang="cs-CZ" sz="1050" dirty="0"/>
              <a:t>http://upload.wikimedia.org/</a:t>
            </a:r>
            <a:r>
              <a:rPr lang="cs-CZ" sz="1050" dirty="0" err="1"/>
              <a:t>wikipedia</a:t>
            </a:r>
            <a:r>
              <a:rPr lang="cs-CZ" sz="1050" dirty="0"/>
              <a:t>/</a:t>
            </a:r>
            <a:r>
              <a:rPr lang="cs-CZ" sz="1050" dirty="0" err="1"/>
              <a:t>commons</a:t>
            </a:r>
            <a:r>
              <a:rPr lang="cs-CZ" sz="1050" dirty="0"/>
              <a:t>/0/06/Orlik-prehradni_hraz.jpg; autor: Honza Groh</a:t>
            </a:r>
          </a:p>
          <a:p>
            <a:r>
              <a:rPr lang="cs-CZ" sz="1050" dirty="0"/>
              <a:t>http://upload.wikimedia.org/</a:t>
            </a:r>
            <a:r>
              <a:rPr lang="cs-CZ" sz="1050" dirty="0" err="1"/>
              <a:t>wikipedia</a:t>
            </a:r>
            <a:r>
              <a:rPr lang="cs-CZ" sz="1050" dirty="0"/>
              <a:t>/</a:t>
            </a:r>
            <a:r>
              <a:rPr lang="cs-CZ" sz="1050" dirty="0" err="1"/>
              <a:t>commons</a:t>
            </a:r>
            <a:r>
              <a:rPr lang="cs-CZ" sz="1050" dirty="0"/>
              <a:t>/3/30/Ro%C5%BEmberk_v_zim%C4%9B.jpg; </a:t>
            </a:r>
            <a:r>
              <a:rPr lang="cs-CZ" sz="1050" dirty="0" err="1"/>
              <a:t>autor:Iva</a:t>
            </a:r>
            <a:r>
              <a:rPr lang="cs-CZ" sz="1050" dirty="0"/>
              <a:t> Nouzová. </a:t>
            </a:r>
            <a:r>
              <a:rPr lang="cs-CZ" sz="1050" dirty="0" err="1"/>
              <a:t>Original</a:t>
            </a:r>
            <a:r>
              <a:rPr lang="cs-CZ" sz="1050" dirty="0"/>
              <a:t> </a:t>
            </a:r>
            <a:r>
              <a:rPr lang="cs-CZ" sz="1050" dirty="0" err="1"/>
              <a:t>uploader</a:t>
            </a:r>
            <a:r>
              <a:rPr lang="cs-CZ" sz="1050" dirty="0"/>
              <a:t> </a:t>
            </a:r>
            <a:r>
              <a:rPr lang="cs-CZ" sz="1050" dirty="0" err="1"/>
              <a:t>was</a:t>
            </a:r>
            <a:r>
              <a:rPr lang="cs-CZ" sz="1050" dirty="0"/>
              <a:t> Táborák </a:t>
            </a:r>
            <a:r>
              <a:rPr lang="cs-CZ" sz="1050" dirty="0" err="1"/>
              <a:t>at</a:t>
            </a:r>
            <a:r>
              <a:rPr lang="cs-CZ" sz="1050" dirty="0"/>
              <a:t> </a:t>
            </a:r>
            <a:r>
              <a:rPr lang="cs-CZ" sz="1050" dirty="0" err="1"/>
              <a:t>cs.wikipedia</a:t>
            </a:r>
            <a:endParaRPr lang="cs-CZ" sz="1050" dirty="0"/>
          </a:p>
          <a:p>
            <a:r>
              <a:rPr lang="cs-CZ" sz="1050" dirty="0"/>
              <a:t>http://cs.wikipedia.org/wiki/</a:t>
            </a:r>
            <a:r>
              <a:rPr lang="cs-CZ" sz="1050" dirty="0" err="1"/>
              <a:t>Soubor:Moldau-Vltava.jpg</a:t>
            </a:r>
            <a:r>
              <a:rPr lang="cs-CZ" sz="1050" dirty="0"/>
              <a:t>; autor: </a:t>
            </a:r>
            <a:r>
              <a:rPr lang="cs-CZ" sz="1050" dirty="0" err="1"/>
              <a:t>Björn</a:t>
            </a:r>
            <a:r>
              <a:rPr lang="cs-CZ" sz="1050" dirty="0"/>
              <a:t> </a:t>
            </a:r>
            <a:r>
              <a:rPr lang="cs-CZ" sz="1050" dirty="0" err="1"/>
              <a:t>Laczay</a:t>
            </a:r>
            <a:r>
              <a:rPr lang="cs-CZ" sz="1050" dirty="0"/>
              <a:t> </a:t>
            </a:r>
            <a:r>
              <a:rPr lang="cs-CZ" sz="1050" dirty="0" err="1"/>
              <a:t>from</a:t>
            </a:r>
            <a:r>
              <a:rPr lang="cs-CZ" sz="1050" dirty="0"/>
              <a:t> </a:t>
            </a:r>
            <a:r>
              <a:rPr lang="cs-CZ" sz="1050" dirty="0" err="1"/>
              <a:t>Moosburg</a:t>
            </a:r>
            <a:r>
              <a:rPr lang="cs-CZ" sz="1050" dirty="0"/>
              <a:t>, </a:t>
            </a:r>
            <a:r>
              <a:rPr lang="cs-CZ" sz="1050" dirty="0" err="1"/>
              <a:t>Germany</a:t>
            </a:r>
            <a:endParaRPr lang="cs-CZ" sz="1050" dirty="0"/>
          </a:p>
          <a:p>
            <a:r>
              <a:rPr lang="cs-CZ" sz="1050" dirty="0"/>
              <a:t>http://upload.wikimedia.org/</a:t>
            </a:r>
            <a:r>
              <a:rPr lang="cs-CZ" sz="1050" dirty="0" err="1"/>
              <a:t>wikipedia</a:t>
            </a:r>
            <a:r>
              <a:rPr lang="cs-CZ" sz="1050" dirty="0"/>
              <a:t>/</a:t>
            </a:r>
            <a:r>
              <a:rPr lang="cs-CZ" sz="1050" dirty="0" err="1"/>
              <a:t>commons</a:t>
            </a:r>
            <a:r>
              <a:rPr lang="cs-CZ" sz="1050" dirty="0"/>
              <a:t>/a/a0/Otava.JPG; autor: </a:t>
            </a:r>
            <a:r>
              <a:rPr lang="cs-CZ" sz="1050" dirty="0" err="1"/>
              <a:t>Original</a:t>
            </a:r>
            <a:r>
              <a:rPr lang="cs-CZ" sz="1050" dirty="0"/>
              <a:t> </a:t>
            </a:r>
            <a:r>
              <a:rPr lang="cs-CZ" sz="1050" dirty="0" err="1"/>
              <a:t>uploader</a:t>
            </a:r>
            <a:r>
              <a:rPr lang="cs-CZ" sz="1050" dirty="0"/>
              <a:t> </a:t>
            </a:r>
            <a:r>
              <a:rPr lang="cs-CZ" sz="1050" dirty="0" err="1"/>
              <a:t>was</a:t>
            </a:r>
            <a:r>
              <a:rPr lang="cs-CZ" sz="1050" dirty="0"/>
              <a:t> </a:t>
            </a:r>
            <a:r>
              <a:rPr lang="cs-CZ" sz="1050" dirty="0" err="1"/>
              <a:t>Aktron</a:t>
            </a:r>
            <a:r>
              <a:rPr lang="cs-CZ" sz="1050" dirty="0"/>
              <a:t> </a:t>
            </a:r>
            <a:r>
              <a:rPr lang="cs-CZ" sz="1050" dirty="0" err="1"/>
              <a:t>at</a:t>
            </a:r>
            <a:r>
              <a:rPr lang="cs-CZ" sz="1050" dirty="0"/>
              <a:t> </a:t>
            </a:r>
            <a:r>
              <a:rPr lang="cs-CZ" sz="1050" dirty="0" err="1"/>
              <a:t>cs.wikipedia</a:t>
            </a:r>
            <a:endParaRPr lang="cs-CZ" sz="1050" dirty="0"/>
          </a:p>
          <a:p>
            <a:r>
              <a:rPr lang="cs-CZ" sz="1050" dirty="0"/>
              <a:t>http://cs.wikipedia.org/wiki/</a:t>
            </a:r>
            <a:r>
              <a:rPr lang="cs-CZ" sz="1050" dirty="0" err="1"/>
              <a:t>Soubor:Luznice.jpg</a:t>
            </a:r>
            <a:r>
              <a:rPr lang="cs-CZ" sz="1050" dirty="0"/>
              <a:t>; autor: che</a:t>
            </a:r>
          </a:p>
          <a:p>
            <a:r>
              <a:rPr lang="cs-CZ" sz="1050" dirty="0"/>
              <a:t>http://cs.wikipedia.org/wiki/</a:t>
            </a:r>
            <a:r>
              <a:rPr lang="cs-CZ" sz="1050" dirty="0" err="1"/>
              <a:t>Soubor:Berounka_u_Srbska</a:t>
            </a:r>
            <a:r>
              <a:rPr lang="cs-CZ" sz="1050" dirty="0"/>
              <a:t>_(%C5%99km_29).JPG; autor: David </a:t>
            </a:r>
            <a:r>
              <a:rPr lang="cs-CZ" sz="1050" dirty="0" err="1"/>
              <a:t>Sanetrník</a:t>
            </a:r>
            <a:endParaRPr lang="cs-CZ" sz="1050" dirty="0"/>
          </a:p>
          <a:p>
            <a:r>
              <a:rPr lang="cs-CZ" sz="1050" dirty="0"/>
              <a:t>http://cs.wikipedia.org/wiki/Soubor:S%C3%A1zava_River_(CZE)_at_Kliment%27s_View.jpg; autor: </a:t>
            </a:r>
            <a:r>
              <a:rPr lang="cs-CZ" sz="1050" dirty="0" err="1"/>
              <a:t>cs:Wikipedista:ŠJů</a:t>
            </a:r>
            <a:endParaRPr lang="cs-CZ" sz="1050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8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VLTAVA   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0" y="1484784"/>
            <a:ext cx="3059832" cy="511256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Vltava pramení </a:t>
            </a:r>
            <a:br>
              <a:rPr lang="cs-CZ" sz="2400" dirty="0" smtClean="0"/>
            </a:br>
            <a:r>
              <a:rPr lang="cs-CZ" sz="2400" dirty="0" smtClean="0"/>
              <a:t>na Šumavě.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Odvodňuje téměř celou oblast Jižních </a:t>
            </a:r>
            <a:r>
              <a:rPr lang="cs-CZ" sz="2400" dirty="0"/>
              <a:t>Č</a:t>
            </a:r>
            <a:r>
              <a:rPr lang="cs-CZ" sz="2400" dirty="0" smtClean="0"/>
              <a:t>ech.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S délkou 433 km je naší nejdelší řekou.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Vltava se u Mělníka </a:t>
            </a:r>
            <a:r>
              <a:rPr lang="cs-CZ" sz="2400" dirty="0"/>
              <a:t>v</a:t>
            </a:r>
            <a:r>
              <a:rPr lang="cs-CZ" sz="2400" dirty="0" smtClean="0"/>
              <a:t>lévá do Labe, které vtéká do Severního moře.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r="32392"/>
          <a:stretch/>
        </p:blipFill>
        <p:spPr>
          <a:xfrm>
            <a:off x="2949388" y="1556792"/>
            <a:ext cx="6194612" cy="51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KORYTO  ŘEKY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Koryto </a:t>
            </a:r>
            <a:r>
              <a:rPr lang="cs-CZ" dirty="0" smtClean="0"/>
              <a:t>Vltavy </a:t>
            </a:r>
            <a:r>
              <a:rPr lang="cs-CZ" dirty="0"/>
              <a:t>se vine hlubokými údolími, které lidé využili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 </a:t>
            </a:r>
            <a:r>
              <a:rPr lang="cs-CZ" dirty="0"/>
              <a:t>stavbu přehrad. 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1" t="1168" r="-2449" b="-1168"/>
          <a:stretch/>
        </p:blipFill>
        <p:spPr>
          <a:xfrm>
            <a:off x="0" y="1484784"/>
            <a:ext cx="4860032" cy="54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6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NÁDRŽE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220072" y="1860885"/>
            <a:ext cx="3528392" cy="462381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Jaké jsou funkce </a:t>
            </a:r>
            <a:r>
              <a:rPr lang="cs-CZ" dirty="0" smtClean="0"/>
              <a:t>vodních nádrží:</a:t>
            </a:r>
            <a:endParaRPr lang="cs-CZ" dirty="0"/>
          </a:p>
          <a:p>
            <a:endParaRPr lang="cs-CZ" dirty="0"/>
          </a:p>
          <a:p>
            <a:pPr lvl="1"/>
            <a:r>
              <a:rPr lang="cs-CZ" dirty="0"/>
              <a:t>Regulují množství vody.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Jsou zásobárnou pitné vody.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Slouží k výrobě elektrické energie.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 létě jsou využívány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dirty="0"/>
              <a:t>rekreaci či rybolovu.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r="13885"/>
          <a:stretch/>
        </p:blipFill>
        <p:spPr>
          <a:xfrm>
            <a:off x="798" y="1433686"/>
            <a:ext cx="5148064" cy="5424314"/>
          </a:xfrm>
        </p:spPr>
      </p:pic>
    </p:spTree>
    <p:extLst>
      <p:ext uri="{BB962C8B-B14F-4D97-AF65-F5344CB8AC3E}">
        <p14:creationId xmlns:p14="http://schemas.microsoft.com/office/powerpoint/2010/main" val="21133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3672408" cy="462381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Mezi nejznámější vodní nádrže </a:t>
            </a:r>
            <a:r>
              <a:rPr lang="cs-CZ" dirty="0"/>
              <a:t>na Vltavě patří:</a:t>
            </a:r>
          </a:p>
          <a:p>
            <a:endParaRPr lang="cs-CZ" dirty="0"/>
          </a:p>
          <a:p>
            <a:pPr lvl="1"/>
            <a:r>
              <a:rPr lang="cs-CZ" dirty="0"/>
              <a:t>Lipno – </a:t>
            </a:r>
            <a:r>
              <a:rPr lang="cs-CZ" dirty="0" smtClean="0"/>
              <a:t>největší </a:t>
            </a:r>
            <a:r>
              <a:rPr lang="cs-CZ" dirty="0"/>
              <a:t>přehradní nádrž na území ČR.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Orlík – nádrž je součástí  Vltavské kaskády. V levé části je </a:t>
            </a:r>
            <a:r>
              <a:rPr lang="cs-CZ" dirty="0" smtClean="0"/>
              <a:t>umístěna </a:t>
            </a:r>
            <a:r>
              <a:rPr lang="cs-CZ" dirty="0"/>
              <a:t>vodní elektrárna.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Slapy – </a:t>
            </a:r>
            <a:r>
              <a:rPr lang="cs-CZ" dirty="0" smtClean="0"/>
              <a:t>největší </a:t>
            </a:r>
            <a:r>
              <a:rPr lang="cs-CZ" dirty="0"/>
              <a:t>funkcí </a:t>
            </a:r>
            <a:r>
              <a:rPr lang="cs-CZ" dirty="0" smtClean="0"/>
              <a:t>této vodní nádrže je </a:t>
            </a:r>
            <a:r>
              <a:rPr lang="cs-CZ" dirty="0"/>
              <a:t>ochrana před povodněmi a výroba elektrického proudu.</a:t>
            </a:r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/>
          <a:stretch/>
        </p:blipFill>
        <p:spPr>
          <a:xfrm>
            <a:off x="3962400" y="1487692"/>
            <a:ext cx="5182252" cy="5370308"/>
          </a:xfrm>
        </p:spPr>
      </p:pic>
    </p:spTree>
    <p:extLst>
      <p:ext uri="{BB962C8B-B14F-4D97-AF65-F5344CB8AC3E}">
        <p14:creationId xmlns:p14="http://schemas.microsoft.com/office/powerpoint/2010/main" val="16491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RYBNÍKY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r="18883"/>
          <a:stretch/>
        </p:blipFill>
        <p:spPr>
          <a:xfrm>
            <a:off x="4492262" y="1492797"/>
            <a:ext cx="4652682" cy="5388195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1520" y="1773936"/>
            <a:ext cx="4038600" cy="462381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Rybníky jsou uměle vytvořené vodní nádrže.</a:t>
            </a:r>
          </a:p>
          <a:p>
            <a:endParaRPr lang="cs-CZ" dirty="0" smtClean="0"/>
          </a:p>
          <a:p>
            <a:r>
              <a:rPr lang="cs-CZ" dirty="0" smtClean="0"/>
              <a:t>Největší </a:t>
            </a:r>
            <a:r>
              <a:rPr lang="cs-CZ" dirty="0"/>
              <a:t>rybníkářská oblast ČR leží na jihu Čech. </a:t>
            </a:r>
          </a:p>
          <a:p>
            <a:endParaRPr lang="cs-CZ" dirty="0"/>
          </a:p>
          <a:p>
            <a:r>
              <a:rPr lang="cs-CZ" dirty="0" smtClean="0"/>
              <a:t>Nachází </a:t>
            </a:r>
            <a:r>
              <a:rPr lang="cs-CZ" dirty="0"/>
              <a:t>se zde náš </a:t>
            </a:r>
            <a:r>
              <a:rPr lang="cs-CZ" dirty="0" smtClean="0"/>
              <a:t>největší </a:t>
            </a:r>
            <a:r>
              <a:rPr lang="cs-CZ" dirty="0"/>
              <a:t>rybník </a:t>
            </a:r>
            <a:r>
              <a:rPr lang="cs-CZ" dirty="0" smtClean="0"/>
              <a:t>Rožmberk, jeden z nejznámějších je rybník Svět.</a:t>
            </a:r>
            <a:endParaRPr lang="cs-CZ" dirty="0"/>
          </a:p>
          <a:p>
            <a:endParaRPr lang="cs-CZ" dirty="0"/>
          </a:p>
          <a:p>
            <a:r>
              <a:rPr lang="cs-CZ" dirty="0"/>
              <a:t>Dnes se </a:t>
            </a:r>
            <a:r>
              <a:rPr lang="cs-CZ" dirty="0" smtClean="0"/>
              <a:t>tento kraj kromě </a:t>
            </a:r>
            <a:r>
              <a:rPr lang="cs-CZ" dirty="0"/>
              <a:t>rybolovu </a:t>
            </a:r>
            <a:r>
              <a:rPr lang="cs-CZ" dirty="0" smtClean="0"/>
              <a:t>stává </a:t>
            </a:r>
            <a:br>
              <a:rPr lang="cs-CZ" dirty="0" smtClean="0"/>
            </a:br>
            <a:r>
              <a:rPr lang="cs-CZ" dirty="0" smtClean="0"/>
              <a:t>i </a:t>
            </a:r>
            <a:r>
              <a:rPr lang="cs-CZ" dirty="0"/>
              <a:t>významnou turistickou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rekreační oblastí.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9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 na upevnění znalosti řek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888432"/>
          </a:xfrm>
        </p:spPr>
        <p:txBody>
          <a:bodyPr/>
          <a:lstStyle/>
          <a:p>
            <a:r>
              <a:rPr lang="cs-CZ" dirty="0" smtClean="0"/>
              <a:t>Vyzkoušíme si, jak umíte odhadnout, kde leží řeky náležící do povodí řeky Vltavy.</a:t>
            </a:r>
            <a:endParaRPr lang="cs-CZ" dirty="0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1430941" y="4603431"/>
            <a:ext cx="1800200" cy="108012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3" t="16768" r="7237" b="37708"/>
          <a:stretch/>
        </p:blipFill>
        <p:spPr>
          <a:xfrm rot="16200000">
            <a:off x="4081183" y="1827721"/>
            <a:ext cx="5392273" cy="4733361"/>
          </a:xfrm>
        </p:spPr>
      </p:pic>
    </p:spTree>
    <p:extLst>
      <p:ext uri="{BB962C8B-B14F-4D97-AF65-F5344CB8AC3E}">
        <p14:creationId xmlns:p14="http://schemas.microsoft.com/office/powerpoint/2010/main" val="26294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Vltava?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0" y="1628800"/>
            <a:ext cx="8473440" cy="4901184"/>
          </a:xfrm>
          <a:prstGeom prst="rect">
            <a:avLst/>
          </a:prstGeom>
        </p:spPr>
      </p:pic>
      <p:sp>
        <p:nvSpPr>
          <p:cNvPr id="4" name="Volný tvar 3">
            <a:hlinkClick r:id="rId4" action="ppaction://hlinksldjump"/>
          </p:cNvPr>
          <p:cNvSpPr/>
          <p:nvPr/>
        </p:nvSpPr>
        <p:spPr>
          <a:xfrm>
            <a:off x="2151529" y="3024641"/>
            <a:ext cx="1321351" cy="3483735"/>
          </a:xfrm>
          <a:custGeom>
            <a:avLst/>
            <a:gdLst>
              <a:gd name="connsiteX0" fmla="*/ 1183342 w 1321351"/>
              <a:gd name="connsiteY0" fmla="*/ 947 h 3483735"/>
              <a:gd name="connsiteX1" fmla="*/ 1102659 w 1321351"/>
              <a:gd name="connsiteY1" fmla="*/ 14394 h 3483735"/>
              <a:gd name="connsiteX2" fmla="*/ 1008530 w 1321351"/>
              <a:gd name="connsiteY2" fmla="*/ 41288 h 3483735"/>
              <a:gd name="connsiteX3" fmla="*/ 981636 w 1321351"/>
              <a:gd name="connsiteY3" fmla="*/ 68183 h 3483735"/>
              <a:gd name="connsiteX4" fmla="*/ 981636 w 1321351"/>
              <a:gd name="connsiteY4" fmla="*/ 296783 h 3483735"/>
              <a:gd name="connsiteX5" fmla="*/ 1008530 w 1321351"/>
              <a:gd name="connsiteY5" fmla="*/ 431253 h 3483735"/>
              <a:gd name="connsiteX6" fmla="*/ 1021977 w 1321351"/>
              <a:gd name="connsiteY6" fmla="*/ 471594 h 3483735"/>
              <a:gd name="connsiteX7" fmla="*/ 1035424 w 1321351"/>
              <a:gd name="connsiteY7" fmla="*/ 592618 h 3483735"/>
              <a:gd name="connsiteX8" fmla="*/ 1048871 w 1321351"/>
              <a:gd name="connsiteY8" fmla="*/ 915347 h 3483735"/>
              <a:gd name="connsiteX9" fmla="*/ 1075765 w 1321351"/>
              <a:gd name="connsiteY9" fmla="*/ 996030 h 3483735"/>
              <a:gd name="connsiteX10" fmla="*/ 1062318 w 1321351"/>
              <a:gd name="connsiteY10" fmla="*/ 1117053 h 3483735"/>
              <a:gd name="connsiteX11" fmla="*/ 981636 w 1321351"/>
              <a:gd name="connsiteY11" fmla="*/ 1170841 h 3483735"/>
              <a:gd name="connsiteX12" fmla="*/ 927847 w 1321351"/>
              <a:gd name="connsiteY12" fmla="*/ 1251524 h 3483735"/>
              <a:gd name="connsiteX13" fmla="*/ 833718 w 1321351"/>
              <a:gd name="connsiteY13" fmla="*/ 1359100 h 3483735"/>
              <a:gd name="connsiteX14" fmla="*/ 820271 w 1321351"/>
              <a:gd name="connsiteY14" fmla="*/ 1399441 h 3483735"/>
              <a:gd name="connsiteX15" fmla="*/ 793377 w 1321351"/>
              <a:gd name="connsiteY15" fmla="*/ 1439783 h 3483735"/>
              <a:gd name="connsiteX16" fmla="*/ 766483 w 1321351"/>
              <a:gd name="connsiteY16" fmla="*/ 1520465 h 3483735"/>
              <a:gd name="connsiteX17" fmla="*/ 753036 w 1321351"/>
              <a:gd name="connsiteY17" fmla="*/ 1560806 h 3483735"/>
              <a:gd name="connsiteX18" fmla="*/ 739589 w 1321351"/>
              <a:gd name="connsiteY18" fmla="*/ 1601147 h 3483735"/>
              <a:gd name="connsiteX19" fmla="*/ 779930 w 1321351"/>
              <a:gd name="connsiteY19" fmla="*/ 1735618 h 3483735"/>
              <a:gd name="connsiteX20" fmla="*/ 806824 w 1321351"/>
              <a:gd name="connsiteY20" fmla="*/ 1775959 h 3483735"/>
              <a:gd name="connsiteX21" fmla="*/ 847165 w 1321351"/>
              <a:gd name="connsiteY21" fmla="*/ 1856641 h 3483735"/>
              <a:gd name="connsiteX22" fmla="*/ 874059 w 1321351"/>
              <a:gd name="connsiteY22" fmla="*/ 1937324 h 3483735"/>
              <a:gd name="connsiteX23" fmla="*/ 900953 w 1321351"/>
              <a:gd name="connsiteY23" fmla="*/ 1977665 h 3483735"/>
              <a:gd name="connsiteX24" fmla="*/ 927847 w 1321351"/>
              <a:gd name="connsiteY24" fmla="*/ 2058347 h 3483735"/>
              <a:gd name="connsiteX25" fmla="*/ 954742 w 1321351"/>
              <a:gd name="connsiteY25" fmla="*/ 2206265 h 3483735"/>
              <a:gd name="connsiteX26" fmla="*/ 995083 w 1321351"/>
              <a:gd name="connsiteY26" fmla="*/ 2327288 h 3483735"/>
              <a:gd name="connsiteX27" fmla="*/ 1008530 w 1321351"/>
              <a:gd name="connsiteY27" fmla="*/ 2367630 h 3483735"/>
              <a:gd name="connsiteX28" fmla="*/ 1035424 w 1321351"/>
              <a:gd name="connsiteY28" fmla="*/ 2528994 h 3483735"/>
              <a:gd name="connsiteX29" fmla="*/ 1021977 w 1321351"/>
              <a:gd name="connsiteY29" fmla="*/ 2596230 h 3483735"/>
              <a:gd name="connsiteX30" fmla="*/ 1008530 w 1321351"/>
              <a:gd name="connsiteY30" fmla="*/ 2636571 h 3483735"/>
              <a:gd name="connsiteX31" fmla="*/ 995083 w 1321351"/>
              <a:gd name="connsiteY31" fmla="*/ 2703806 h 3483735"/>
              <a:gd name="connsiteX32" fmla="*/ 981636 w 1321351"/>
              <a:gd name="connsiteY32" fmla="*/ 2744147 h 3483735"/>
              <a:gd name="connsiteX33" fmla="*/ 954742 w 1321351"/>
              <a:gd name="connsiteY33" fmla="*/ 2851724 h 3483735"/>
              <a:gd name="connsiteX34" fmla="*/ 927847 w 1321351"/>
              <a:gd name="connsiteY34" fmla="*/ 2945853 h 3483735"/>
              <a:gd name="connsiteX35" fmla="*/ 900953 w 1321351"/>
              <a:gd name="connsiteY35" fmla="*/ 3134112 h 3483735"/>
              <a:gd name="connsiteX36" fmla="*/ 874059 w 1321351"/>
              <a:gd name="connsiteY36" fmla="*/ 3214794 h 3483735"/>
              <a:gd name="connsiteX37" fmla="*/ 793377 w 1321351"/>
              <a:gd name="connsiteY37" fmla="*/ 3201347 h 3483735"/>
              <a:gd name="connsiteX38" fmla="*/ 726142 w 1321351"/>
              <a:gd name="connsiteY38" fmla="*/ 3080324 h 3483735"/>
              <a:gd name="connsiteX39" fmla="*/ 699247 w 1321351"/>
              <a:gd name="connsiteY39" fmla="*/ 3053430 h 3483735"/>
              <a:gd name="connsiteX40" fmla="*/ 645459 w 1321351"/>
              <a:gd name="connsiteY40" fmla="*/ 2892065 h 3483735"/>
              <a:gd name="connsiteX41" fmla="*/ 632012 w 1321351"/>
              <a:gd name="connsiteY41" fmla="*/ 2851724 h 3483735"/>
              <a:gd name="connsiteX42" fmla="*/ 605118 w 1321351"/>
              <a:gd name="connsiteY42" fmla="*/ 2811383 h 3483735"/>
              <a:gd name="connsiteX43" fmla="*/ 551330 w 1321351"/>
              <a:gd name="connsiteY43" fmla="*/ 2744147 h 3483735"/>
              <a:gd name="connsiteX44" fmla="*/ 524436 w 1321351"/>
              <a:gd name="connsiteY44" fmla="*/ 2703806 h 3483735"/>
              <a:gd name="connsiteX45" fmla="*/ 484095 w 1321351"/>
              <a:gd name="connsiteY45" fmla="*/ 2676912 h 3483735"/>
              <a:gd name="connsiteX46" fmla="*/ 457200 w 1321351"/>
              <a:gd name="connsiteY46" fmla="*/ 2650018 h 3483735"/>
              <a:gd name="connsiteX47" fmla="*/ 416859 w 1321351"/>
              <a:gd name="connsiteY47" fmla="*/ 2636571 h 3483735"/>
              <a:gd name="connsiteX48" fmla="*/ 376518 w 1321351"/>
              <a:gd name="connsiteY48" fmla="*/ 2609677 h 3483735"/>
              <a:gd name="connsiteX49" fmla="*/ 336177 w 1321351"/>
              <a:gd name="connsiteY49" fmla="*/ 2569335 h 3483735"/>
              <a:gd name="connsiteX50" fmla="*/ 255495 w 1321351"/>
              <a:gd name="connsiteY50" fmla="*/ 2542441 h 3483735"/>
              <a:gd name="connsiteX51" fmla="*/ 215153 w 1321351"/>
              <a:gd name="connsiteY51" fmla="*/ 2528994 h 3483735"/>
              <a:gd name="connsiteX52" fmla="*/ 80683 w 1321351"/>
              <a:gd name="connsiteY52" fmla="*/ 2542441 h 3483735"/>
              <a:gd name="connsiteX53" fmla="*/ 26895 w 1321351"/>
              <a:gd name="connsiteY53" fmla="*/ 2623124 h 3483735"/>
              <a:gd name="connsiteX54" fmla="*/ 0 w 1321351"/>
              <a:gd name="connsiteY54" fmla="*/ 2703806 h 3483735"/>
              <a:gd name="connsiteX55" fmla="*/ 107577 w 1321351"/>
              <a:gd name="connsiteY55" fmla="*/ 2797935 h 3483735"/>
              <a:gd name="connsiteX56" fmla="*/ 134471 w 1321351"/>
              <a:gd name="connsiteY56" fmla="*/ 2824830 h 3483735"/>
              <a:gd name="connsiteX57" fmla="*/ 228600 w 1321351"/>
              <a:gd name="connsiteY57" fmla="*/ 2892065 h 3483735"/>
              <a:gd name="connsiteX58" fmla="*/ 255495 w 1321351"/>
              <a:gd name="connsiteY58" fmla="*/ 2932406 h 3483735"/>
              <a:gd name="connsiteX59" fmla="*/ 309283 w 1321351"/>
              <a:gd name="connsiteY59" fmla="*/ 2972747 h 3483735"/>
              <a:gd name="connsiteX60" fmla="*/ 336177 w 1321351"/>
              <a:gd name="connsiteY60" fmla="*/ 3013088 h 3483735"/>
              <a:gd name="connsiteX61" fmla="*/ 403412 w 1321351"/>
              <a:gd name="connsiteY61" fmla="*/ 3080324 h 3483735"/>
              <a:gd name="connsiteX62" fmla="*/ 443753 w 1321351"/>
              <a:gd name="connsiteY62" fmla="*/ 3120665 h 3483735"/>
              <a:gd name="connsiteX63" fmla="*/ 497542 w 1321351"/>
              <a:gd name="connsiteY63" fmla="*/ 3187900 h 3483735"/>
              <a:gd name="connsiteX64" fmla="*/ 645459 w 1321351"/>
              <a:gd name="connsiteY64" fmla="*/ 3295477 h 3483735"/>
              <a:gd name="connsiteX65" fmla="*/ 699247 w 1321351"/>
              <a:gd name="connsiteY65" fmla="*/ 3335818 h 3483735"/>
              <a:gd name="connsiteX66" fmla="*/ 726142 w 1321351"/>
              <a:gd name="connsiteY66" fmla="*/ 3362712 h 3483735"/>
              <a:gd name="connsiteX67" fmla="*/ 779930 w 1321351"/>
              <a:gd name="connsiteY67" fmla="*/ 3389606 h 3483735"/>
              <a:gd name="connsiteX68" fmla="*/ 833718 w 1321351"/>
              <a:gd name="connsiteY68" fmla="*/ 3429947 h 3483735"/>
              <a:gd name="connsiteX69" fmla="*/ 914400 w 1321351"/>
              <a:gd name="connsiteY69" fmla="*/ 3456841 h 3483735"/>
              <a:gd name="connsiteX70" fmla="*/ 968189 w 1321351"/>
              <a:gd name="connsiteY70" fmla="*/ 3483735 h 3483735"/>
              <a:gd name="connsiteX71" fmla="*/ 1008530 w 1321351"/>
              <a:gd name="connsiteY71" fmla="*/ 3470288 h 3483735"/>
              <a:gd name="connsiteX72" fmla="*/ 1062318 w 1321351"/>
              <a:gd name="connsiteY72" fmla="*/ 3349265 h 3483735"/>
              <a:gd name="connsiteX73" fmla="*/ 1089212 w 1321351"/>
              <a:gd name="connsiteY73" fmla="*/ 3308924 h 3483735"/>
              <a:gd name="connsiteX74" fmla="*/ 1102659 w 1321351"/>
              <a:gd name="connsiteY74" fmla="*/ 3255135 h 3483735"/>
              <a:gd name="connsiteX75" fmla="*/ 1116106 w 1321351"/>
              <a:gd name="connsiteY75" fmla="*/ 3120665 h 3483735"/>
              <a:gd name="connsiteX76" fmla="*/ 1143000 w 1321351"/>
              <a:gd name="connsiteY76" fmla="*/ 3039983 h 3483735"/>
              <a:gd name="connsiteX77" fmla="*/ 1156447 w 1321351"/>
              <a:gd name="connsiteY77" fmla="*/ 2999641 h 3483735"/>
              <a:gd name="connsiteX78" fmla="*/ 1169895 w 1321351"/>
              <a:gd name="connsiteY78" fmla="*/ 2959300 h 3483735"/>
              <a:gd name="connsiteX79" fmla="*/ 1196789 w 1321351"/>
              <a:gd name="connsiteY79" fmla="*/ 2918959 h 3483735"/>
              <a:gd name="connsiteX80" fmla="*/ 1223683 w 1321351"/>
              <a:gd name="connsiteY80" fmla="*/ 2838277 h 3483735"/>
              <a:gd name="connsiteX81" fmla="*/ 1277471 w 1321351"/>
              <a:gd name="connsiteY81" fmla="*/ 2676912 h 3483735"/>
              <a:gd name="connsiteX82" fmla="*/ 1290918 w 1321351"/>
              <a:gd name="connsiteY82" fmla="*/ 2636571 h 3483735"/>
              <a:gd name="connsiteX83" fmla="*/ 1304365 w 1321351"/>
              <a:gd name="connsiteY83" fmla="*/ 2596230 h 3483735"/>
              <a:gd name="connsiteX84" fmla="*/ 1304365 w 1321351"/>
              <a:gd name="connsiteY84" fmla="*/ 2286947 h 3483735"/>
              <a:gd name="connsiteX85" fmla="*/ 1290918 w 1321351"/>
              <a:gd name="connsiteY85" fmla="*/ 2246606 h 3483735"/>
              <a:gd name="connsiteX86" fmla="*/ 1250577 w 1321351"/>
              <a:gd name="connsiteY86" fmla="*/ 2233159 h 3483735"/>
              <a:gd name="connsiteX87" fmla="*/ 1223683 w 1321351"/>
              <a:gd name="connsiteY87" fmla="*/ 2192818 h 3483735"/>
              <a:gd name="connsiteX88" fmla="*/ 1183342 w 1321351"/>
              <a:gd name="connsiteY88" fmla="*/ 2165924 h 3483735"/>
              <a:gd name="connsiteX89" fmla="*/ 1169895 w 1321351"/>
              <a:gd name="connsiteY89" fmla="*/ 2125583 h 3483735"/>
              <a:gd name="connsiteX90" fmla="*/ 1143000 w 1321351"/>
              <a:gd name="connsiteY90" fmla="*/ 2098688 h 3483735"/>
              <a:gd name="connsiteX91" fmla="*/ 1089212 w 1321351"/>
              <a:gd name="connsiteY91" fmla="*/ 1977665 h 3483735"/>
              <a:gd name="connsiteX92" fmla="*/ 1102659 w 1321351"/>
              <a:gd name="connsiteY92" fmla="*/ 1681830 h 3483735"/>
              <a:gd name="connsiteX93" fmla="*/ 1129553 w 1321351"/>
              <a:gd name="connsiteY93" fmla="*/ 1601147 h 3483735"/>
              <a:gd name="connsiteX94" fmla="*/ 1156447 w 1321351"/>
              <a:gd name="connsiteY94" fmla="*/ 1520465 h 3483735"/>
              <a:gd name="connsiteX95" fmla="*/ 1169895 w 1321351"/>
              <a:gd name="connsiteY95" fmla="*/ 1480124 h 3483735"/>
              <a:gd name="connsiteX96" fmla="*/ 1196789 w 1321351"/>
              <a:gd name="connsiteY96" fmla="*/ 1439783 h 3483735"/>
              <a:gd name="connsiteX97" fmla="*/ 1223683 w 1321351"/>
              <a:gd name="connsiteY97" fmla="*/ 1359100 h 3483735"/>
              <a:gd name="connsiteX98" fmla="*/ 1264024 w 1321351"/>
              <a:gd name="connsiteY98" fmla="*/ 1278418 h 3483735"/>
              <a:gd name="connsiteX99" fmla="*/ 1250577 w 1321351"/>
              <a:gd name="connsiteY99" fmla="*/ 1076712 h 3483735"/>
              <a:gd name="connsiteX100" fmla="*/ 1223683 w 1321351"/>
              <a:gd name="connsiteY100" fmla="*/ 996030 h 3483735"/>
              <a:gd name="connsiteX101" fmla="*/ 1210236 w 1321351"/>
              <a:gd name="connsiteY101" fmla="*/ 955688 h 3483735"/>
              <a:gd name="connsiteX102" fmla="*/ 1196789 w 1321351"/>
              <a:gd name="connsiteY102" fmla="*/ 915347 h 3483735"/>
              <a:gd name="connsiteX103" fmla="*/ 1183342 w 1321351"/>
              <a:gd name="connsiteY103" fmla="*/ 875006 h 3483735"/>
              <a:gd name="connsiteX104" fmla="*/ 1129553 w 1321351"/>
              <a:gd name="connsiteY104" fmla="*/ 807771 h 3483735"/>
              <a:gd name="connsiteX105" fmla="*/ 1116106 w 1321351"/>
              <a:gd name="connsiteY105" fmla="*/ 767430 h 3483735"/>
              <a:gd name="connsiteX106" fmla="*/ 1129553 w 1321351"/>
              <a:gd name="connsiteY106" fmla="*/ 579171 h 3483735"/>
              <a:gd name="connsiteX107" fmla="*/ 1143000 w 1321351"/>
              <a:gd name="connsiteY107" fmla="*/ 296783 h 3483735"/>
              <a:gd name="connsiteX108" fmla="*/ 1183342 w 1321351"/>
              <a:gd name="connsiteY108" fmla="*/ 229547 h 3483735"/>
              <a:gd name="connsiteX109" fmla="*/ 1237130 w 1321351"/>
              <a:gd name="connsiteY109" fmla="*/ 148865 h 3483735"/>
              <a:gd name="connsiteX110" fmla="*/ 1264024 w 1321351"/>
              <a:gd name="connsiteY110" fmla="*/ 108524 h 3483735"/>
              <a:gd name="connsiteX111" fmla="*/ 1223683 w 1321351"/>
              <a:gd name="connsiteY111" fmla="*/ 41288 h 3483735"/>
              <a:gd name="connsiteX112" fmla="*/ 1183342 w 1321351"/>
              <a:gd name="connsiteY112" fmla="*/ 947 h 348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321351" h="3483735">
                <a:moveTo>
                  <a:pt x="1183342" y="947"/>
                </a:moveTo>
                <a:cubicBezTo>
                  <a:pt x="1163171" y="-3535"/>
                  <a:pt x="1129395" y="9047"/>
                  <a:pt x="1102659" y="14394"/>
                </a:cubicBezTo>
                <a:cubicBezTo>
                  <a:pt x="1060447" y="22836"/>
                  <a:pt x="1046978" y="28472"/>
                  <a:pt x="1008530" y="41288"/>
                </a:cubicBezTo>
                <a:cubicBezTo>
                  <a:pt x="999565" y="50253"/>
                  <a:pt x="988159" y="57311"/>
                  <a:pt x="981636" y="68183"/>
                </a:cubicBezTo>
                <a:cubicBezTo>
                  <a:pt x="945601" y="128243"/>
                  <a:pt x="979135" y="271772"/>
                  <a:pt x="981636" y="296783"/>
                </a:cubicBezTo>
                <a:cubicBezTo>
                  <a:pt x="985700" y="337423"/>
                  <a:pt x="996890" y="390512"/>
                  <a:pt x="1008530" y="431253"/>
                </a:cubicBezTo>
                <a:cubicBezTo>
                  <a:pt x="1012424" y="444882"/>
                  <a:pt x="1017495" y="458147"/>
                  <a:pt x="1021977" y="471594"/>
                </a:cubicBezTo>
                <a:cubicBezTo>
                  <a:pt x="1026459" y="511935"/>
                  <a:pt x="1032969" y="552103"/>
                  <a:pt x="1035424" y="592618"/>
                </a:cubicBezTo>
                <a:cubicBezTo>
                  <a:pt x="1041937" y="700090"/>
                  <a:pt x="1038158" y="808212"/>
                  <a:pt x="1048871" y="915347"/>
                </a:cubicBezTo>
                <a:cubicBezTo>
                  <a:pt x="1051692" y="943555"/>
                  <a:pt x="1075765" y="996030"/>
                  <a:pt x="1075765" y="996030"/>
                </a:cubicBezTo>
                <a:cubicBezTo>
                  <a:pt x="1071283" y="1036371"/>
                  <a:pt x="1081561" y="1081315"/>
                  <a:pt x="1062318" y="1117053"/>
                </a:cubicBezTo>
                <a:cubicBezTo>
                  <a:pt x="1046994" y="1145512"/>
                  <a:pt x="981636" y="1170841"/>
                  <a:pt x="981636" y="1170841"/>
                </a:cubicBezTo>
                <a:cubicBezTo>
                  <a:pt x="955919" y="1247995"/>
                  <a:pt x="986606" y="1175977"/>
                  <a:pt x="927847" y="1251524"/>
                </a:cubicBezTo>
                <a:cubicBezTo>
                  <a:pt x="843370" y="1360136"/>
                  <a:pt x="911815" y="1307035"/>
                  <a:pt x="833718" y="1359100"/>
                </a:cubicBezTo>
                <a:cubicBezTo>
                  <a:pt x="829236" y="1372547"/>
                  <a:pt x="826610" y="1386763"/>
                  <a:pt x="820271" y="1399441"/>
                </a:cubicBezTo>
                <a:cubicBezTo>
                  <a:pt x="813043" y="1413896"/>
                  <a:pt x="799941" y="1425014"/>
                  <a:pt x="793377" y="1439783"/>
                </a:cubicBezTo>
                <a:cubicBezTo>
                  <a:pt x="781864" y="1465688"/>
                  <a:pt x="775448" y="1493571"/>
                  <a:pt x="766483" y="1520465"/>
                </a:cubicBezTo>
                <a:lnTo>
                  <a:pt x="753036" y="1560806"/>
                </a:lnTo>
                <a:lnTo>
                  <a:pt x="739589" y="1601147"/>
                </a:lnTo>
                <a:cubicBezTo>
                  <a:pt x="747106" y="1631215"/>
                  <a:pt x="766835" y="1715976"/>
                  <a:pt x="779930" y="1735618"/>
                </a:cubicBezTo>
                <a:cubicBezTo>
                  <a:pt x="788895" y="1749065"/>
                  <a:pt x="799596" y="1761504"/>
                  <a:pt x="806824" y="1775959"/>
                </a:cubicBezTo>
                <a:cubicBezTo>
                  <a:pt x="862497" y="1887305"/>
                  <a:pt x="770091" y="1741029"/>
                  <a:pt x="847165" y="1856641"/>
                </a:cubicBezTo>
                <a:cubicBezTo>
                  <a:pt x="856130" y="1883535"/>
                  <a:pt x="858334" y="1913736"/>
                  <a:pt x="874059" y="1937324"/>
                </a:cubicBezTo>
                <a:cubicBezTo>
                  <a:pt x="883024" y="1950771"/>
                  <a:pt x="894389" y="1962897"/>
                  <a:pt x="900953" y="1977665"/>
                </a:cubicBezTo>
                <a:cubicBezTo>
                  <a:pt x="912467" y="2003570"/>
                  <a:pt x="923186" y="2030384"/>
                  <a:pt x="927847" y="2058347"/>
                </a:cubicBezTo>
                <a:cubicBezTo>
                  <a:pt x="932239" y="2084697"/>
                  <a:pt x="946689" y="2176738"/>
                  <a:pt x="954742" y="2206265"/>
                </a:cubicBezTo>
                <a:lnTo>
                  <a:pt x="995083" y="2327288"/>
                </a:lnTo>
                <a:cubicBezTo>
                  <a:pt x="999565" y="2340735"/>
                  <a:pt x="1005750" y="2353731"/>
                  <a:pt x="1008530" y="2367630"/>
                </a:cubicBezTo>
                <a:cubicBezTo>
                  <a:pt x="1028193" y="2465944"/>
                  <a:pt x="1018745" y="2412239"/>
                  <a:pt x="1035424" y="2528994"/>
                </a:cubicBezTo>
                <a:cubicBezTo>
                  <a:pt x="1030942" y="2551406"/>
                  <a:pt x="1027520" y="2574057"/>
                  <a:pt x="1021977" y="2596230"/>
                </a:cubicBezTo>
                <a:cubicBezTo>
                  <a:pt x="1018539" y="2609981"/>
                  <a:pt x="1011968" y="2622820"/>
                  <a:pt x="1008530" y="2636571"/>
                </a:cubicBezTo>
                <a:cubicBezTo>
                  <a:pt x="1002987" y="2658744"/>
                  <a:pt x="1000626" y="2681633"/>
                  <a:pt x="995083" y="2703806"/>
                </a:cubicBezTo>
                <a:cubicBezTo>
                  <a:pt x="991645" y="2717557"/>
                  <a:pt x="985366" y="2730472"/>
                  <a:pt x="981636" y="2744147"/>
                </a:cubicBezTo>
                <a:cubicBezTo>
                  <a:pt x="971911" y="2779807"/>
                  <a:pt x="966431" y="2816658"/>
                  <a:pt x="954742" y="2851724"/>
                </a:cubicBezTo>
                <a:cubicBezTo>
                  <a:pt x="935451" y="2909598"/>
                  <a:pt x="944733" y="2878314"/>
                  <a:pt x="927847" y="2945853"/>
                </a:cubicBezTo>
                <a:cubicBezTo>
                  <a:pt x="921380" y="3004054"/>
                  <a:pt x="917009" y="3075242"/>
                  <a:pt x="900953" y="3134112"/>
                </a:cubicBezTo>
                <a:cubicBezTo>
                  <a:pt x="893494" y="3161462"/>
                  <a:pt x="874059" y="3214794"/>
                  <a:pt x="874059" y="3214794"/>
                </a:cubicBezTo>
                <a:cubicBezTo>
                  <a:pt x="847165" y="3210312"/>
                  <a:pt x="815713" y="3216982"/>
                  <a:pt x="793377" y="3201347"/>
                </a:cubicBezTo>
                <a:cubicBezTo>
                  <a:pt x="708300" y="3141793"/>
                  <a:pt x="760083" y="3136892"/>
                  <a:pt x="726142" y="3080324"/>
                </a:cubicBezTo>
                <a:cubicBezTo>
                  <a:pt x="719619" y="3069453"/>
                  <a:pt x="708212" y="3062395"/>
                  <a:pt x="699247" y="3053430"/>
                </a:cubicBezTo>
                <a:lnTo>
                  <a:pt x="645459" y="2892065"/>
                </a:lnTo>
                <a:cubicBezTo>
                  <a:pt x="640977" y="2878618"/>
                  <a:pt x="639875" y="2863518"/>
                  <a:pt x="632012" y="2851724"/>
                </a:cubicBezTo>
                <a:lnTo>
                  <a:pt x="605118" y="2811383"/>
                </a:lnTo>
                <a:cubicBezTo>
                  <a:pt x="578940" y="2732846"/>
                  <a:pt x="612154" y="2804971"/>
                  <a:pt x="551330" y="2744147"/>
                </a:cubicBezTo>
                <a:cubicBezTo>
                  <a:pt x="539902" y="2732719"/>
                  <a:pt x="535864" y="2715234"/>
                  <a:pt x="524436" y="2703806"/>
                </a:cubicBezTo>
                <a:cubicBezTo>
                  <a:pt x="513008" y="2692378"/>
                  <a:pt x="496715" y="2687008"/>
                  <a:pt x="484095" y="2676912"/>
                </a:cubicBezTo>
                <a:cubicBezTo>
                  <a:pt x="474195" y="2668992"/>
                  <a:pt x="468072" y="2656541"/>
                  <a:pt x="457200" y="2650018"/>
                </a:cubicBezTo>
                <a:cubicBezTo>
                  <a:pt x="445046" y="2642725"/>
                  <a:pt x="429537" y="2642910"/>
                  <a:pt x="416859" y="2636571"/>
                </a:cubicBezTo>
                <a:cubicBezTo>
                  <a:pt x="402404" y="2629343"/>
                  <a:pt x="388933" y="2620023"/>
                  <a:pt x="376518" y="2609677"/>
                </a:cubicBezTo>
                <a:cubicBezTo>
                  <a:pt x="361909" y="2597502"/>
                  <a:pt x="352801" y="2578571"/>
                  <a:pt x="336177" y="2569335"/>
                </a:cubicBezTo>
                <a:cubicBezTo>
                  <a:pt x="311396" y="2555567"/>
                  <a:pt x="282389" y="2551406"/>
                  <a:pt x="255495" y="2542441"/>
                </a:cubicBezTo>
                <a:lnTo>
                  <a:pt x="215153" y="2528994"/>
                </a:lnTo>
                <a:cubicBezTo>
                  <a:pt x="170330" y="2533476"/>
                  <a:pt x="120974" y="2522295"/>
                  <a:pt x="80683" y="2542441"/>
                </a:cubicBezTo>
                <a:cubicBezTo>
                  <a:pt x="51773" y="2556896"/>
                  <a:pt x="37117" y="2592460"/>
                  <a:pt x="26895" y="2623124"/>
                </a:cubicBezTo>
                <a:lnTo>
                  <a:pt x="0" y="2703806"/>
                </a:lnTo>
                <a:cubicBezTo>
                  <a:pt x="76211" y="2818118"/>
                  <a:pt x="-49324" y="2641029"/>
                  <a:pt x="107577" y="2797935"/>
                </a:cubicBezTo>
                <a:cubicBezTo>
                  <a:pt x="116542" y="2806900"/>
                  <a:pt x="123922" y="2817797"/>
                  <a:pt x="134471" y="2824830"/>
                </a:cubicBezTo>
                <a:cubicBezTo>
                  <a:pt x="205847" y="2872415"/>
                  <a:pt x="173536" y="2825989"/>
                  <a:pt x="228600" y="2892065"/>
                </a:cubicBezTo>
                <a:cubicBezTo>
                  <a:pt x="238946" y="2904481"/>
                  <a:pt x="244067" y="2920978"/>
                  <a:pt x="255495" y="2932406"/>
                </a:cubicBezTo>
                <a:cubicBezTo>
                  <a:pt x="271343" y="2948253"/>
                  <a:pt x="293436" y="2956900"/>
                  <a:pt x="309283" y="2972747"/>
                </a:cubicBezTo>
                <a:cubicBezTo>
                  <a:pt x="320711" y="2984175"/>
                  <a:pt x="325535" y="3000925"/>
                  <a:pt x="336177" y="3013088"/>
                </a:cubicBezTo>
                <a:cubicBezTo>
                  <a:pt x="357048" y="3036941"/>
                  <a:pt x="381000" y="3057912"/>
                  <a:pt x="403412" y="3080324"/>
                </a:cubicBezTo>
                <a:cubicBezTo>
                  <a:pt x="416859" y="3093771"/>
                  <a:pt x="433204" y="3104842"/>
                  <a:pt x="443753" y="3120665"/>
                </a:cubicBezTo>
                <a:cubicBezTo>
                  <a:pt x="463725" y="3150623"/>
                  <a:pt x="470166" y="3165999"/>
                  <a:pt x="497542" y="3187900"/>
                </a:cubicBezTo>
                <a:cubicBezTo>
                  <a:pt x="667388" y="3323777"/>
                  <a:pt x="550033" y="3227315"/>
                  <a:pt x="645459" y="3295477"/>
                </a:cubicBezTo>
                <a:cubicBezTo>
                  <a:pt x="663696" y="3308504"/>
                  <a:pt x="682030" y="3321471"/>
                  <a:pt x="699247" y="3335818"/>
                </a:cubicBezTo>
                <a:cubicBezTo>
                  <a:pt x="708987" y="3343934"/>
                  <a:pt x="715593" y="3355679"/>
                  <a:pt x="726142" y="3362712"/>
                </a:cubicBezTo>
                <a:cubicBezTo>
                  <a:pt x="742821" y="3373831"/>
                  <a:pt x="762931" y="3378982"/>
                  <a:pt x="779930" y="3389606"/>
                </a:cubicBezTo>
                <a:cubicBezTo>
                  <a:pt x="798935" y="3401484"/>
                  <a:pt x="813672" y="3419924"/>
                  <a:pt x="833718" y="3429947"/>
                </a:cubicBezTo>
                <a:cubicBezTo>
                  <a:pt x="859074" y="3442625"/>
                  <a:pt x="889044" y="3444163"/>
                  <a:pt x="914400" y="3456841"/>
                </a:cubicBezTo>
                <a:lnTo>
                  <a:pt x="968189" y="3483735"/>
                </a:lnTo>
                <a:cubicBezTo>
                  <a:pt x="981636" y="3479253"/>
                  <a:pt x="997462" y="3479143"/>
                  <a:pt x="1008530" y="3470288"/>
                </a:cubicBezTo>
                <a:cubicBezTo>
                  <a:pt x="1047627" y="3439010"/>
                  <a:pt x="1036491" y="3388006"/>
                  <a:pt x="1062318" y="3349265"/>
                </a:cubicBezTo>
                <a:lnTo>
                  <a:pt x="1089212" y="3308924"/>
                </a:lnTo>
                <a:cubicBezTo>
                  <a:pt x="1093694" y="3290994"/>
                  <a:pt x="1100045" y="3273431"/>
                  <a:pt x="1102659" y="3255135"/>
                </a:cubicBezTo>
                <a:cubicBezTo>
                  <a:pt x="1109030" y="3210541"/>
                  <a:pt x="1107804" y="3164940"/>
                  <a:pt x="1116106" y="3120665"/>
                </a:cubicBezTo>
                <a:cubicBezTo>
                  <a:pt x="1121330" y="3092802"/>
                  <a:pt x="1134035" y="3066877"/>
                  <a:pt x="1143000" y="3039983"/>
                </a:cubicBezTo>
                <a:lnTo>
                  <a:pt x="1156447" y="2999641"/>
                </a:lnTo>
                <a:cubicBezTo>
                  <a:pt x="1160929" y="2986194"/>
                  <a:pt x="1162032" y="2971094"/>
                  <a:pt x="1169895" y="2959300"/>
                </a:cubicBezTo>
                <a:cubicBezTo>
                  <a:pt x="1178860" y="2945853"/>
                  <a:pt x="1190225" y="2933727"/>
                  <a:pt x="1196789" y="2918959"/>
                </a:cubicBezTo>
                <a:cubicBezTo>
                  <a:pt x="1208303" y="2893054"/>
                  <a:pt x="1214718" y="2865171"/>
                  <a:pt x="1223683" y="2838277"/>
                </a:cubicBezTo>
                <a:lnTo>
                  <a:pt x="1277471" y="2676912"/>
                </a:lnTo>
                <a:lnTo>
                  <a:pt x="1290918" y="2636571"/>
                </a:lnTo>
                <a:lnTo>
                  <a:pt x="1304365" y="2596230"/>
                </a:lnTo>
                <a:cubicBezTo>
                  <a:pt x="1328009" y="2454364"/>
                  <a:pt x="1325997" y="2503264"/>
                  <a:pt x="1304365" y="2286947"/>
                </a:cubicBezTo>
                <a:cubicBezTo>
                  <a:pt x="1302955" y="2272843"/>
                  <a:pt x="1300941" y="2256629"/>
                  <a:pt x="1290918" y="2246606"/>
                </a:cubicBezTo>
                <a:cubicBezTo>
                  <a:pt x="1280895" y="2236583"/>
                  <a:pt x="1264024" y="2237641"/>
                  <a:pt x="1250577" y="2233159"/>
                </a:cubicBezTo>
                <a:cubicBezTo>
                  <a:pt x="1241612" y="2219712"/>
                  <a:pt x="1235111" y="2204246"/>
                  <a:pt x="1223683" y="2192818"/>
                </a:cubicBezTo>
                <a:cubicBezTo>
                  <a:pt x="1212255" y="2181390"/>
                  <a:pt x="1193438" y="2178544"/>
                  <a:pt x="1183342" y="2165924"/>
                </a:cubicBezTo>
                <a:cubicBezTo>
                  <a:pt x="1174487" y="2154856"/>
                  <a:pt x="1177188" y="2137737"/>
                  <a:pt x="1169895" y="2125583"/>
                </a:cubicBezTo>
                <a:cubicBezTo>
                  <a:pt x="1163372" y="2114711"/>
                  <a:pt x="1151965" y="2107653"/>
                  <a:pt x="1143000" y="2098688"/>
                </a:cubicBezTo>
                <a:cubicBezTo>
                  <a:pt x="1110995" y="2002674"/>
                  <a:pt x="1131831" y="2041594"/>
                  <a:pt x="1089212" y="1977665"/>
                </a:cubicBezTo>
                <a:cubicBezTo>
                  <a:pt x="1093694" y="1879053"/>
                  <a:pt x="1092143" y="1779982"/>
                  <a:pt x="1102659" y="1681830"/>
                </a:cubicBezTo>
                <a:cubicBezTo>
                  <a:pt x="1105679" y="1653642"/>
                  <a:pt x="1120588" y="1628041"/>
                  <a:pt x="1129553" y="1601147"/>
                </a:cubicBezTo>
                <a:lnTo>
                  <a:pt x="1156447" y="1520465"/>
                </a:lnTo>
                <a:cubicBezTo>
                  <a:pt x="1160930" y="1507018"/>
                  <a:pt x="1162032" y="1491918"/>
                  <a:pt x="1169895" y="1480124"/>
                </a:cubicBezTo>
                <a:lnTo>
                  <a:pt x="1196789" y="1439783"/>
                </a:lnTo>
                <a:cubicBezTo>
                  <a:pt x="1205754" y="1412889"/>
                  <a:pt x="1207958" y="1382688"/>
                  <a:pt x="1223683" y="1359100"/>
                </a:cubicBezTo>
                <a:cubicBezTo>
                  <a:pt x="1258440" y="1306965"/>
                  <a:pt x="1245466" y="1334091"/>
                  <a:pt x="1264024" y="1278418"/>
                </a:cubicBezTo>
                <a:cubicBezTo>
                  <a:pt x="1259542" y="1211183"/>
                  <a:pt x="1260107" y="1143419"/>
                  <a:pt x="1250577" y="1076712"/>
                </a:cubicBezTo>
                <a:cubicBezTo>
                  <a:pt x="1246568" y="1048648"/>
                  <a:pt x="1232648" y="1022924"/>
                  <a:pt x="1223683" y="996030"/>
                </a:cubicBezTo>
                <a:lnTo>
                  <a:pt x="1210236" y="955688"/>
                </a:lnTo>
                <a:lnTo>
                  <a:pt x="1196789" y="915347"/>
                </a:lnTo>
                <a:cubicBezTo>
                  <a:pt x="1192307" y="901900"/>
                  <a:pt x="1193365" y="885029"/>
                  <a:pt x="1183342" y="875006"/>
                </a:cubicBezTo>
                <a:cubicBezTo>
                  <a:pt x="1158326" y="849991"/>
                  <a:pt x="1146517" y="841699"/>
                  <a:pt x="1129553" y="807771"/>
                </a:cubicBezTo>
                <a:cubicBezTo>
                  <a:pt x="1123214" y="795093"/>
                  <a:pt x="1120588" y="780877"/>
                  <a:pt x="1116106" y="767430"/>
                </a:cubicBezTo>
                <a:cubicBezTo>
                  <a:pt x="1120588" y="704677"/>
                  <a:pt x="1125964" y="641981"/>
                  <a:pt x="1129553" y="579171"/>
                </a:cubicBezTo>
                <a:cubicBezTo>
                  <a:pt x="1134929" y="485088"/>
                  <a:pt x="1135174" y="390693"/>
                  <a:pt x="1143000" y="296783"/>
                </a:cubicBezTo>
                <a:cubicBezTo>
                  <a:pt x="1147018" y="248572"/>
                  <a:pt x="1158444" y="262745"/>
                  <a:pt x="1183342" y="229547"/>
                </a:cubicBezTo>
                <a:cubicBezTo>
                  <a:pt x="1202736" y="203689"/>
                  <a:pt x="1219201" y="175759"/>
                  <a:pt x="1237130" y="148865"/>
                </a:cubicBezTo>
                <a:lnTo>
                  <a:pt x="1264024" y="108524"/>
                </a:lnTo>
                <a:cubicBezTo>
                  <a:pt x="1253447" y="76793"/>
                  <a:pt x="1254446" y="59747"/>
                  <a:pt x="1223683" y="41288"/>
                </a:cubicBezTo>
                <a:cubicBezTo>
                  <a:pt x="1211529" y="33995"/>
                  <a:pt x="1203513" y="5429"/>
                  <a:pt x="1183342" y="94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1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644</TotalTime>
  <Words>668</Words>
  <Application>Microsoft Office PowerPoint</Application>
  <PresentationFormat>Předvádění na obrazovce (4:3)</PresentationFormat>
  <Paragraphs>136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Modul</vt:lpstr>
      <vt:lpstr>Prezentace aplikace PowerPoint</vt:lpstr>
      <vt:lpstr>VODSTVO </vt:lpstr>
      <vt:lpstr>VLTAVA   </vt:lpstr>
      <vt:lpstr>KORYTO  ŘEKY</vt:lpstr>
      <vt:lpstr>NÁDRŽE</vt:lpstr>
      <vt:lpstr>PŘEHRADY</vt:lpstr>
      <vt:lpstr>RYBNÍKY</vt:lpstr>
      <vt:lpstr>Hra na upevnění znalosti řek</vt:lpstr>
      <vt:lpstr>Kde leží řeka Vltava?</vt:lpstr>
      <vt:lpstr> Bohužel, nesprávně. </vt:lpstr>
      <vt:lpstr>ŘEKA  Vltava</vt:lpstr>
      <vt:lpstr>Kde leží řeka Otava?</vt:lpstr>
      <vt:lpstr> Bohužel, nesprávně. </vt:lpstr>
      <vt:lpstr>ŘEKA  Otava</vt:lpstr>
      <vt:lpstr>Kde leží řeka Lužnice?</vt:lpstr>
      <vt:lpstr>Chyba, chyba, chyba</vt:lpstr>
      <vt:lpstr>ŘEKA  LUŽNICE</vt:lpstr>
      <vt:lpstr>Kde leží řeka Berounka ?</vt:lpstr>
      <vt:lpstr>Ne, ne, chyba.</vt:lpstr>
      <vt:lpstr>ŘEKA  BEROUNKA</vt:lpstr>
      <vt:lpstr>Kde leží řeka Sázava?</vt:lpstr>
      <vt:lpstr>Ajajaj, myslím že ses přehmátl.</vt:lpstr>
      <vt:lpstr>ŘEKA SÁZAVA</vt:lpstr>
      <vt:lpstr>Prezentace aplikace PowerPoint</vt:lpstr>
      <vt:lpstr>Obrazový a fotografický materiál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</dc:creator>
  <cp:lastModifiedBy>Pavel</cp:lastModifiedBy>
  <cp:revision>74</cp:revision>
  <dcterms:created xsi:type="dcterms:W3CDTF">2013-12-01T17:16:49Z</dcterms:created>
  <dcterms:modified xsi:type="dcterms:W3CDTF">2014-01-23T22:59:51Z</dcterms:modified>
</cp:coreProperties>
</file>