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8" r:id="rId4"/>
    <p:sldId id="256" r:id="rId5"/>
    <p:sldId id="257" r:id="rId6"/>
    <p:sldId id="259" r:id="rId7"/>
    <p:sldId id="260" r:id="rId8"/>
    <p:sldId id="261" r:id="rId9"/>
    <p:sldId id="263" r:id="rId10"/>
    <p:sldId id="262" r:id="rId11"/>
    <p:sldId id="264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4207-FAFF-4878-9F75-2C8066192B00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79F9-70B6-4B2A-952D-BD87BB49C6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2744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4207-FAFF-4878-9F75-2C8066192B00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79F9-70B6-4B2A-952D-BD87BB49C6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07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4207-FAFF-4878-9F75-2C8066192B00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79F9-70B6-4B2A-952D-BD87BB49C6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352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4207-FAFF-4878-9F75-2C8066192B00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79F9-70B6-4B2A-952D-BD87BB49C6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47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4207-FAFF-4878-9F75-2C8066192B00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79F9-70B6-4B2A-952D-BD87BB49C6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57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4207-FAFF-4878-9F75-2C8066192B00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79F9-70B6-4B2A-952D-BD87BB49C6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455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4207-FAFF-4878-9F75-2C8066192B00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79F9-70B6-4B2A-952D-BD87BB49C6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25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4207-FAFF-4878-9F75-2C8066192B00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79F9-70B6-4B2A-952D-BD87BB49C6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28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4207-FAFF-4878-9F75-2C8066192B00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79F9-70B6-4B2A-952D-BD87BB49C6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980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4207-FAFF-4878-9F75-2C8066192B00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79F9-70B6-4B2A-952D-BD87BB49C6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683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4207-FAFF-4878-9F75-2C8066192B00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79F9-70B6-4B2A-952D-BD87BB49C6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0377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94207-FAFF-4878-9F75-2C8066192B00}" type="datetimeFigureOut">
              <a:rPr lang="cs-CZ" smtClean="0"/>
              <a:t>30.10.2014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079F9-70B6-4B2A-952D-BD87BB49C6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024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67544" y="4437112"/>
            <a:ext cx="8136903" cy="14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cs-CZ" altLang="cs-CZ" dirty="0">
                <a:latin typeface="Trebuchet MS" pitchFamily="32" charset="0"/>
              </a:rPr>
              <a:t>Autor: Mgr. Jolana Sobotková</a:t>
            </a:r>
          </a:p>
          <a:p>
            <a:pPr algn="ctr">
              <a:buClrTx/>
              <a:buFontTx/>
              <a:buNone/>
            </a:pPr>
            <a:r>
              <a:rPr lang="cs-CZ" altLang="cs-CZ" dirty="0">
                <a:latin typeface="Trebuchet MS" pitchFamily="32" charset="0"/>
              </a:rPr>
              <a:t>Vytvořeno: </a:t>
            </a:r>
            <a:r>
              <a:rPr lang="cs-CZ" altLang="cs-CZ" dirty="0" smtClean="0">
                <a:latin typeface="Trebuchet MS" pitchFamily="32" charset="0"/>
              </a:rPr>
              <a:t>září 2014</a:t>
            </a:r>
            <a:endParaRPr lang="cs-CZ" altLang="cs-CZ" dirty="0">
              <a:latin typeface="Trebuchet MS" pitchFamily="32" charset="0"/>
            </a:endParaRPr>
          </a:p>
          <a:p>
            <a:pPr algn="ctr">
              <a:buClrTx/>
              <a:buFontTx/>
              <a:buNone/>
            </a:pPr>
            <a:r>
              <a:rPr lang="cs-CZ" altLang="cs-CZ" dirty="0">
                <a:latin typeface="Trebuchet MS" pitchFamily="32" charset="0"/>
              </a:rPr>
              <a:t>Název: </a:t>
            </a:r>
            <a:r>
              <a:rPr lang="cs-CZ" altLang="cs-CZ" dirty="0"/>
              <a:t>VY_32 _</a:t>
            </a:r>
            <a:r>
              <a:rPr lang="cs-CZ" altLang="cs-CZ" dirty="0" smtClean="0"/>
              <a:t>INOVACE_Z_10_</a:t>
            </a:r>
            <a:r>
              <a:rPr lang="cs-CZ" altLang="cs-CZ" b="1" dirty="0" smtClean="0"/>
              <a:t>Člověk, jeho činnost a vliv na krajinu_15</a:t>
            </a:r>
            <a:r>
              <a:rPr lang="cs-CZ" altLang="cs-CZ" i="1" dirty="0" smtClean="0"/>
              <a:t> </a:t>
            </a:r>
            <a:endParaRPr lang="cs-CZ" altLang="cs-CZ" i="1" dirty="0"/>
          </a:p>
          <a:p>
            <a:pPr algn="ctr">
              <a:buClrTx/>
              <a:buFontTx/>
              <a:buNone/>
            </a:pPr>
            <a:r>
              <a:rPr lang="cs-CZ" altLang="cs-CZ" i="1" dirty="0"/>
              <a:t>8. </a:t>
            </a:r>
            <a:r>
              <a:rPr lang="cs-CZ" altLang="cs-CZ" i="1" dirty="0" smtClean="0"/>
              <a:t> -  9. ročník</a:t>
            </a:r>
            <a:endParaRPr lang="cs-CZ" altLang="cs-CZ" i="1" dirty="0"/>
          </a:p>
        </p:txBody>
      </p:sp>
      <p:grpSp>
        <p:nvGrpSpPr>
          <p:cNvPr id="3" name="Skupina 2"/>
          <p:cNvGrpSpPr/>
          <p:nvPr/>
        </p:nvGrpSpPr>
        <p:grpSpPr>
          <a:xfrm>
            <a:off x="1152524" y="431800"/>
            <a:ext cx="6984131" cy="2592388"/>
            <a:chOff x="1152525" y="431800"/>
            <a:chExt cx="6591300" cy="2592388"/>
          </a:xfrm>
        </p:grpSpPr>
        <p:pic>
          <p:nvPicPr>
            <p:cNvPr id="4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525" y="431800"/>
              <a:ext cx="6591300" cy="1728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1889125" y="1641475"/>
              <a:ext cx="5473700" cy="642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cs-CZ" altLang="cs-CZ" dirty="0">
                  <a:latin typeface="Trebuchet MS" pitchFamily="32" charset="0"/>
                </a:rPr>
                <a:t>Základní škola Sedmikráska, o.p.s.</a:t>
              </a:r>
            </a:p>
            <a:p>
              <a:pPr algn="ctr">
                <a:buClrTx/>
                <a:buFontTx/>
                <a:buNone/>
              </a:pPr>
              <a:r>
                <a:rPr lang="cs-CZ" altLang="cs-CZ" dirty="0">
                  <a:latin typeface="Trebuchet MS" pitchFamily="32" charset="0"/>
                </a:rPr>
                <a:t>Bezručova 293, 756 61 Rožnov pod Radhoštěm</a:t>
              </a: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3311525" y="2384425"/>
              <a:ext cx="2670175" cy="639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5pPr>
              <a:lvl6pPr marL="25146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6pPr>
              <a:lvl7pPr marL="29718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7pPr>
              <a:lvl8pPr marL="34290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8pPr>
              <a:lvl9pPr marL="3886200" indent="-228600"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charset="0"/>
                  <a:ea typeface="Microsoft YaHei" charset="-122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cs-CZ" altLang="cs-CZ">
                  <a:latin typeface="Trebuchet MS" pitchFamily="32" charset="0"/>
                </a:rPr>
                <a:t>Projekt Sedmikráska</a:t>
              </a:r>
            </a:p>
            <a:p>
              <a:pPr algn="ctr">
                <a:buClrTx/>
                <a:buFontTx/>
                <a:buNone/>
              </a:pPr>
              <a:r>
                <a:rPr lang="cs-CZ" altLang="cs-CZ">
                  <a:latin typeface="Trebuchet MS" pitchFamily="32" charset="0"/>
                </a:rPr>
                <a:t>CZ.1.07/1.4.00/21.3812</a:t>
              </a:r>
            </a:p>
          </p:txBody>
        </p:sp>
      </p:grpSp>
      <p:sp>
        <p:nvSpPr>
          <p:cNvPr id="7" name="TextovéPole 6"/>
          <p:cNvSpPr txBox="1"/>
          <p:nvPr/>
        </p:nvSpPr>
        <p:spPr>
          <a:xfrm>
            <a:off x="1403647" y="3573016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latin typeface="Trebuchet MS" panose="020B0603020202020204" pitchFamily="34" charset="0"/>
              </a:rPr>
              <a:t>Krajina, krajinné složky, krajinotvorné procesy</a:t>
            </a:r>
            <a:endParaRPr lang="cs-CZ" sz="20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555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://files.penzionazalkatrebon.webnode.cz/200000037-5a2d85c221/rybniky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8" descr="data:image/jpeg;base64,/9j/4AAQSkZJRgABAQAAAQABAAD/2wCEAAkGBxQSEhUUExQWFhUXFxoZGBgYGBsaHhscGBwYHBwZHBcaHCgiHBslIB4dITEiJSkrLi4uGh8zODMsNygtLisBCgoKDg0OGxAQGzQlICQsLCwsNzQ0LDQ0LCwsLCwsLCwsLCwsLCwsLCwsLCwsLCwsLCwsLCwsLCwsLCwsLCwsLP/AABEIAMEBBQMBIgACEQEDEQH/xAAbAAABBQEBAAAAAAAAAAAAAAAEAAIDBQYBB//EAEYQAAECBAQEAwUGBAUCBAcAAAECEQADITEEEkFRBSJhcTKBkROhsdHwBhRCUsHxYnKC4RUjM5KyotIHFrPiJDRDU3N0wv/EABkBAAMBAQEAAAAAAAAAAAAAAAECAwAEBf/EACwRAAICAQQBAwIHAAMAAAAAAAABAhEDBBIhMUETIlEUcTJCYYGhsfAjM5H/2gAMAwEAAhEDEQA/ALhMn8ykp6XPoInlBI8KSs9bf7U/qYjSgC49ae6C0YxgwDQ1nnRgvPBOiTMUGKsqfyig7MPnBUnAoGj9/lAQxSjEsrEL0DxuSkfTv5LYBP0I6JCdA3akAonr/L+pghC1aj1gFePAQmXsT5x0yj+V/P5/OOpJ2jk3GoQHUoJ/mIEYDSfY0kAMQQOv1+scXODXDDq3uMUPE/tIkg5HUQWejDR2JqIzeK4jMmEuXGiTYOA1AK6w6iQnOuLNnM4pJH/1E+RfR9DFZiPtHLfKkE1oTQe4P+0ZZeIXYBNAkCjHMzEmnX9ohmZqhqFnr0JcajanSHURNxpJv2kOWgIVvcGhsNKtd9ekVuK4tMUSSosXo53V/cdorBL1J7indvreOqDC6jXcdfr0hqQpIJKSbmnc3+vpoarCDcilxS/QmI0qN3+Iq229PQiGTFrD5birONz+3rGsFExw5zOlVdqs3o4uI4Zaq2/3ah/daGIJYvS/ns/lEywe7i36/D0g7gdEKUKzHUMbM/oekSBBIVnFgyKtq7ltGenUQUFsUkAVKRT+Iio2I6fOGhaQoODQKL9WTc6ipp1hHIpGAJKYUAA+W/aFka1T2vbfs3eGmUlZdyC7Co0pt0h09ORWUzAs8pGXZQcdX6bwd1A2vtD6sGYe7z/WOFRZ/i0O+6qCrM2xofN6frD8ZJSGFSXLuRpd8vlrvG3CvG6tkczEC4CaeevasJHEVH8L+Vfpqw1CWFNAA+Y1Yk1+EIKHQ+fxeBZlJroHmyytWbMAevy0/tDVYchiDWrgBxq3xgvL9PDC/Ta8HcDkDXw4ZnSoi5rYdBDjglAvnv07/wAX00ELQDcGoNQWbr+72hBaBpm/mL7XDAajSNuNy+wNfI+Yp/eu0BqxksPlDN01i1myZCqlBdqMSPcPjDDw/DMfEgmpqbkdXp84VzKRxw+SrmY5Oi/rzhQX9xwv51F/4v8A2GFC70P6MPk9BmTDMJUdfpoemVuQPSCcZhnNJfmDf0vGb4wieSZKJS1OBUJUfgGHnE0y84c88llO4rhkO8wqLWQ597N74LwnFcMU5valNHKS7i/kTTR9IxM/hk9BImS1JOQkagtYOklqwMqWoGo5SQl9C4H7Q1J+RW5R8Hp0idLIdM1JBsxJJf690TpxATZRPl+pjydCz6Kb1dvrvBkjGzJaqlaUEvrWuh0PvjbQxm/g1/HftbkJRLBKhQquBew1jK4jiBmKzLUVqtXppsB2gRZUxUEki9rvaEgEglaSLkOP18oeKSIz3S7CErBtDwq3WlPlAkial6hjc6bUhSFpOpfU0OhHwh7JOAYfq31+0OWg1H4qU1LuXDdh6xChJIJuA5V0FGHm7eUEYfGBK2S1Hrqz/E0217QL+AqHyOmySkVoaU1FSCNra9R1iLGYcKDpzChuxeg66F/XpE0xSpjAGrUAD1pYDoLR2bgp3L/lrDksFJIJqCwBGsa/kLT/ACrgDEgsASAfl38xXzh/s6A5t/NmY9CawQvh+ISU5pUxm1Qpn0ApesF8H4POnhORJbVRfK7b19BuIDkqGUJ3VAGFUl7FTAUVWvKX7UN92g3C8PmLS/sTlDuTQEMGVUsQwdw942P/AJLw4Y5VhqeM83f+xETcf4oMEhCUJQ6qJTsBqw/Dp3UOpibyfB0RxbV7jP8ABuFS5igpaVMBUgEB6kEZesXWIn4ZJYSpGYBgSEk3DgpYHv8AvGX4x9o5s4M+VOUApQWGuj9W8oqAVF+l67sB22jU32B5kukaji3E5CFIOGQiUpM4FZSlKStKQXDpS7FyxfrEfF/tPJmEABk5WJIzKfMgsFKqHGYPr5AxlELcN016kUb3RBJnc5QQxcv5A1elNIO1E3mkGrxBUQm1SQDTxOCW63/eOCQauUgB9QSC2bTWrfQfqJxAIcAHK9HLAEXahZ7MPfEsye9GJq9S7aGvu+MMJ7XywGYzF3d2cBmoGFzcKeu4EcTqQKB3Yj4GtXcXsIJ9wDDMHYglnoLilOsS4hI5kkBwWILg9SzD9oNi15YCi7A1YaCl7/HzhOSW8m3Pc7V9RtE07CuK1ZhShvWr/TREp9WJD3OmptX36wQEE0qAe430oDYdSKa1N4jxSymrgDN4tKg3HQU84JCS6g7hVUgty6Ne9PhtWGehwc5DVOg5WArT3/CFsNIgnzsoB3LGtQ7+rX/eGHEknSxpsflEypSCGYFIAFSS9t7WgReES7gEHoaH1dqiwjGaRyenMapSo9R/aOQ9SB38zChLFNwjErFlrH9R+cOXj52k1Y8/nHJXFmoEyP8AbX/nD/8AEFfllj+gE+qnMejsT/Iv4LqXxN/yDDieIFBPUP6Uf9sSJx+I0MolmzLlpUT0JvEyeJzBZQH9CP8AtgbE45aQtRmM4DcqBUf0wk8UaftX+/YMcrv8TJJfFsSkg+xwpNn9mQRtY2+UdRx3EIVmMuSAQcyagEv4nDMbVraKHG8VUsmpaoYBnYgWFKmrAVgYkub0ufe7dW62Mcr9NflM80/DNPL4pKBzGRKKuantpjaty5CL6dR2gP8AxOUlTjBylKL2nrCRW4SU3ZqxUSzUitwGobsPOv69YlmuKMQX1q+tK6Wd7vCcWB550anh3FMGoEz5EsKegCSsgO3iUB10s3nKUcOUtS1zHDkhAQUJA2BSkFqPRrudzkCki4Y3a3bSutYal2p7/Ut1+Uav1B9TLykbiXiMChTy/Z0/CXIUa+IzC3ao0pFfxziCJhySxJUhLZUlKgrZhNQrKK/ld6d4y9dKtaoqaG/cGuxPm88pPRzQereZbzEZRoD1Da6LrC8STKCVCTKCwSAcq86SKVJUav8ArCTMxeLUAMxBsCSEtu3ZqmBMDNl5kCaKJuwvlqxapzGhs1THqWHkpyD2VJZAUGBqCHFX2gN14L44+p2ypk8KmKmpmTJoKkoKShL3IUPE4s5rlrE2D9lhh7NC2AUTkzOXOjMSz11i0FiVWI2am5Oml4p+I4YTZQyzynmBQsEJF/AQNCNRXozxNcnQ1Qf/AIoAAcqiAmpZ9tWjJ/aHBSJpXPmYhUtRLh0uEgBgGCHUWGh1O8XvEsRnWJaFctM5BJAfoPn5BoC41hpaZaUMFFRHiCWADOojKHJYCvXaLRx9fLIyn38IzuF+zspYBGKSAVMnPKUjMQB4cyhmFg4e/SOYv7Kz5aZi0qlrSwPKouoJqbpAADaGDftLhEiZLVInoUAMiJYmpl5GaiCpdSS3htlHRrdvuuFaciWqWE5TmUeYfyFJSol7BvO8LyHbHyuDz/BziaEM4NQzDUeGl3MTYqXmSrclOS9HDX28XkRBOLRhlzEfdkLcHMXUACBUpSkktRw5Iqwq8BJUVkgKKqODXlewaza31N2Bg2csuODhLVB27M2ummw0hy0X7W9dT9e6JCj3ln2PY6Oxfq8cCHqxS1D5V2dtP6Y1iIahZBoWPSmh/SvlHFKJ1frelCwp0H67Qpq8pSa1ORh/ElRA9A3Yx1GVVXfU7WOj0DF9QHAo0axqHSzzVJqaOSQCx6Urq/ygecqgLFTqAYAkvzkUBd6B++sTLSAG6Fwa01r0JG+h7xqVu9rG1xe7U+MazA01lMCC6SANC5JdJ2D0bTypDPl8xSh2ISUnyDjsLaWO8GicKhSApyS5HlUgVoB6dIjXhznISp0ulLZSS7VYpLmlmHnvtwavoDXPFyktrlYhks1G1p6mIJkvKw5VFj5b11YluxgnFYOY2ZLKAULKYsU1PNo7UqPDesDzZTpQaEAKo2YpzEAuXtQAeWsD7B2vyhgwa1+ApLMaK0UHFgOsdgWVhwpypTVo2xqzOWZ/00hQoaiFl02J0fYubB7sSOlokHECn8RYAk1s17039IGmOXIIpcM75XPoaMdXjn4eUmrsWD3cPvT49IKk0JRZpxag7qOz1Ogq+2kcTiCaOd/UEmnl8YClzCQCMwdNHAINEip0NW9fJ6Vg7OxLHs1zsXHnGcpPs1BoVS4t1Gj6d4ZMJLjKdn+BH1tvEZmdy49GYD3b7mH/AHh/MlzsXp9f3gWHazqsWl3/AImNGq49P2vBU7EhmUCQEFiLChzJszubdCHq8VwPtA4PPd3uUuE/BvSHScQFEpU7h3rZjmr0pBoDVFvNmgpYjNQpS+gzZg1b0O4HaA1rFWrR6kPm5nvZ+b1awiCaC/mwpToQQ+igHOx2MToUKkgPd2BDKoS5/HV6WD1gp0TabHGpLXbW9iA9O4L2rs8PQpiQeu/X596QkSCEElQKgagOBWtyO1SLKi0wf2dmTgZ6piJcpN1TCQL8zMKkBqUHW8HcPDE30MwXCivLMVLJlgkKWFJSo+E5U5tTcUZybXG5xfHzl5FolijJQy1NSlsopsKRmFcRQtCZcpLS5ZooUK1BLFdQ7mvqRasMakdeLT7kpSGnl9P2x/cdxX7QTqp9qtrkE+YHfWkFHi68QgBf4OXu2vmG+UZ4SZftF+0Wpn/0xLJzg5SQJgWGez0byrY4BGVAHU9Wclg+rBh5QccE8r46JyclG2+yxws4IUFZczfhfK+1QN6wHxHizrWQly5JAegozUcit/1MSgZqamgEVWHlrle0WpCmLhlDxMBUPcMD5mNqpPH7o9hxR3xphkrHpWxyuHYlxQOQb/DvsYj4gZa0FA3TYNQEKIdjcBrGpFDFclYLqCcubnADlLFyzE0d289oacr5qudxQ2DEG3cakxzPUyapgUaYdMlYYKK5KJoGUpTmWKA65UpGx1IZNGgL2KQ4ZmyB20v4XpR7MIlEwhnZ2Jodma9yTtv3iEzgnlJsSxLCqrip7dGNOkLKNt8ksmWaHmBIB6OAaVF9947ISQEg6CoqakEqq2xvqXhiDSpawruQGfU0f/cYiONS2d3SATd6J7XcAmr6QbMkyXGyz/lsD4ncEA8oSEkk3B+toiyVdi+5Aeguwo9y7Vhv3nMoMHZDaeLMzCr0e/QVhLnBn5hVhQsSL1OpD077Qb8AaY9Sn2Io+nQ1HT4ERGokkitgLHVJDXrvdqx2YpIJLCpLt0cgn9P7xxc1nqS4Jr3FHG4bvlEBsJEub4gHJuaPcE77N69mimFgS7EAl72vvu/vh651CXcmop0PpUEecRKO7Xra7sK63EBhOTZpSKXDDTV/hv0MDKxy38RoctCXpmKRdmHN6d4cpYBqfFUebnYU13iILLh2ZvFV6W8re+lYFhQFOKnDGWgZQWU1y/Tt7oUSTZSFt7RLkUGUqDANQt6to8KBuGoIEsp8fKqgKTtsdbwkoTQJJByl2ZiLs16C2lDsBFn9zmYkBKEutgkvoAbkmwt6663GG+wq0DPiJ8qWkaJVfNTxLGVOlS9tYO7gp6DvgySVgkNq4u7G9D6+msFcEwUzElKZKCpZDtQUo9yBprXSNYMVwjBurKrErGiQZov4istLSc1KGlt4An/+JuLmrAw8uXLS4ZLZyf5lKIDdkg9YKbfQ/oxj2GD7GGUjNip8uSGt4iS75QB4jUeEKitxC+Go/HiJuU0yoSnMD4qrAIqAQWNKdRFxCbi8WpKsRMAygsBoTU0DDVneyQ7msckcHlJu6u9vQfVY6IaTLL9Cc9TjjwuQ3BSsFOUUy8QmQMqcpnJWVPmLpooIat8zhgwYRDxf7PmSpM6SoTkWXMQpK0CqeYlBLVahHmYWK4bLWAPCQGBTT13jvEcGFoOUDO3KqxuHD9QGiv0c0nyRepg+K7KWXLUDlIUCQGBDOBlNKV1FNIIEklndlOxD1LkggjSttWGjwfxH7QY9aRKmqdIayA2jPlDGtGZukRYXjePyhKFrShJcJTLQkAk3AyCr6xzOM/gpWPuw/huHCAmbPA9i5zDMAVMEulKSoF7WbS8S8SxisVlJGWUgBMuW7sBqS1TFcMJNnTfaT1FZzEEqJJITZv4T84uKM0dem07vdNEc2eMVtgRYeWwid4aVw3PHoUcTlY1SKvE6DEOeHCa8ajWH4DDLmrCJbZmJDlrdREP2g4FjEFKxKKkFwoS3WQ7VKQCWPSl94GRML8rg6EEgjzFRDZgnMQcViAxr/mqqGI1VbWOHVYZSe5M7NPOKjTKhOGnJUc8qYlLp8SFJvS5HQe6OcNStSQ6S2ViCDVnSaXoQHo0XuFxk5JIlzpgyIKlZpq10dmGYqLm7bRybjVlytairW4Zzv+KnS2kebT6OzZCilPDl8ilFSQGCk5XLEguS/KHFade5khT+0ShLgpBLjwlITXMWaqcoe4LDaOYie6JjLUaKKWZtTqHOjGjtS5EVGFxcxJVLSaKQmv8AKS4vSzf1awHYk+HwWE1bMFAOpSdhUhRBFqOLUbK8PnYZQDlJCSK8ocZ3IzJaj6vq1rQLOUqZKSF+BLMcpplJUAokHXNUh+Yiscm8QmLVUhzyMkn8JJYhmNWDP8Ka2R2pdk8jCv7Mqoks1rm5YaGhO7dDFjicMpaFZEB2SE5UgEKHiI7pcP3vFThMKp1FJVmYsKEFgSzEUIJdtQDakaGSspHhYlPLzCwa7ECzbXpDtlsKtGXxM9CFAMx58zvcqygnQdgPV6DLm5crzApIAdgeaorU718x56Hi0vDqmlM2WUlgc6SVPS+RTjzT8RAH+CyJzSkTVk0IUwSOo5mDtTp1pC3XZSWLyiqmTTlQTQEcwrZTW6VLRGlfMUu5BVq1Mw99DtFzxL7KpRlzTFhTJSAAGWE2ZzXyPWkdl/YmYCVJcZn8ZAc1NDp2LNA3IX0mUTqKjVmSfMKYO70ZniMKJRnAIYuQU3AKXHekaNX2aWlVQpsuVQoRR7ECt/hHZPB5KUAKmZAAAHKajVhrtT3wu5DRxO+TKy5ipktBCU2Jqprl7i5hRsMPgsLKcKmBZpVxp2cQoF/oUWJA+Kx0wOEq5SBYNmBIDZujwNjkCYyVTSAWWpIAGZw/NTm6P8oD7nwqHL3BfsAMprDTick1aqFNClN2ZLODsNPpmi9q5JucgqXw+SPwu2pL16i0WEnKkAWe0Vn3pwlkpKQSVaO7Bi92/UxAjiBzZT0b+EEvparj3R14tUodI5si3Pk0CVJOsOShywMUE3iM0ZgGDeF9WKaN2B9YLw/FsyAT4g4F9GpTeOpa1PhEfRTLVMvqPWHIlkuHFOu/7RTDiMxauYEFiA4YGr6fpvDDi8qiovlAcsbs4b3bG8K9dxYnpRL5UtQiReVAJWaC8Q4XFNKkqUpJK3SaMdqnyuKcw0iuQU4j2ZSsBQKs4JoyQqtASD5aehlro7bXY/03JeBKaVLHb9IFm46WlgQSVAkV7++jQBhuJj2eQSmSlQKV1s2bK9lO/Sw3h/FFoPMFKAcFKMujl0uTTkS4ob9HiUtba47HWCIYnFyyTRQG43cgjfT3iJcUnKpACC6h4CQ7ksBT1/aKEoIoAQMxAYnR1BTVYEg07DqVNmKXlU6qBAQRysn8tyHFq6lPnN6vIL6cadlzJWCnMSBzZFIIUCkuA7660pD0TgXCCCRVgHfs2t/SKUqJCi4KS6tatXQ38R8+7zYKYXpdRu2zi5o+rbxlqp/cMMafSLGRiMxU2nkxvY9ImQtJSDqAeoHmTv8AC8UyuJIlqzTF8xSQUeK5ewdiPOneK3EcbUvMlCWBBDu5rtyjb39InLNOaOqONR7L5S1Bc3KFDNnCvwhqqYPdno0C4qZlzCZMSiqlAlQc1VZI5jtQbRT46ZOxCiqatSipiXtQMKCloUnhofygrBOXgzyY0Wf+I4YIUBMUs7hCwBSwzBz7oFlTArnlFRSC50ILVdLuLOzRwcODw1fBwCCHB3EUWlyLkD1EOgvhc2YEqDh2BdyQ2UPXdqefeLNGNzK/zGZgCa1zCrCtevQRUo4gZRZSEkk1WEhyOwautX8oKQqUUOymBKc/MmtGr4aAWuw7xCe6KpoommrRY4eYnKF6EK5RdywBAJZxLp3PkO4ebRxMJBLXqzUVZgaW66VEVeMQnkCVVBLgirE11Gw0+Md+8uwoEJao1L1qGckj3GE6dhT8o0GOSFhIILqcaVdh5f2irPDKvQ9CVC3SHSsZpmNKPoxfTu48vQhMx06O7v8AXWOnFtlUZAyWk5IBRwpWbMFKDHwpUQ3bWCVyFk8xmFiTVSix379YlE30glMxGXQFtSb/AAimTTRhyTx53Pgr14ZZYhSqbk063pAasI1yCdaiHqxns5ozWNDtWnVn3iwExh/lplLpVKkjMWFCC1T6W9eRzhHpWdHu+SqyNevpCiY41iysqDdhQdwBHY3rQ+AbX8lPiNq3a29H7wDiFua1FA7G+96UcbMYk+0GMmJIKEKyqDEswDdbudP7RQSePMWmIUmrZrilHIpC1aDKCfBcZi9Q75Tu9wq2rNX5Q/Dzszgk0cWFWLhndql4Cw3FZBTWaka1BBY+Jw2t6H1g/CzAsL9mUqBALpa4KSfM5W/s0LtJyxeUTKUGqS7hmpWm/QinU1tCRMyi1k5mD0YqBv0e20JWGmELBSQ/MKPoio2cAeY6mDxw0BQOYEMVBVnCwXNSaO584zoDwb3fkDljmGgoTS55R5OAPU0ibCABKTmcCjEUOblL00f3QVITLLAHMsJHIljyixfQWrszaQfJ4fNmcqUygFEZnchJBcE8pY+QNOkZSQFDHB03yQYHhySUAqJSmhG6AQU+tizW0gj7qgJypQgJDE5eUuCQSyWclwNXAqCzCZeHnyHTOQkMCxTVJG++orAWHxYsp8xKgMvMT0CAXP8AbyiyUaDXNE+GwXKpGVmBAL1GWlSfKvvEVE7DTAOYAAMAugDhhc60b4RZDiMuUr/4ggJI8CFFSyFWCmSQmwJqoWvcAcT4tNWp8MubIlgUSFEOTUksau7VJELGDd7RnGEFb4ImUtBa7qpRwLFnrAwURMlgjKyiBfYDzDP5+b1OJlTFFlKUruSb6V0huClTZL+zcakCo1098ba0ujbYS4RrZRCZa1KbKAVKIqwUSWbfmaM/i+KKmuiWChD9cxpYl7dG2hqp2IWTLWtQGqaJ0ALhID0AvFlgeHBNTFMOnlkfHRKeSGFP5AMLwwkWaLfCcOCYMSwjvtI9bHpoQPPnnlManDiH+zEcEyEZgi1JE7Y8IjrQxM0bw7NAszIZ0h4P4JxAYdKx7MLK9zT/AGlJHn8hAuaEpJFw0SyYoTVSRXHllB2h3GeJypkr/SIWJi1ZR4cpUSkZip3ZnO9m0zvD+JMt0kjKSWNw5LAnajesW81F4z/EcLkOdNK12aODLpFBXE7Meo3PkvJGKKrbO9S2UAP7ib67RbyJgs9CwZ/KhMZ7hU58yWFq9wPqsHHHhOZksnMctbEU1q1feY4lJp2dW3ii0WhiWILH6MJVGgFawGJBSQS/caetIL9uF8p0YjTf3dax3fVNpWjm+nUWA8RwYmBmvSKLA444eZ7OY7E0UdtvreNPMQx8QKatVyNtNmiq4xw4KDKFDaJ5FGStFItxdPoshjkM5OV3s1etQYUZAYafL5ZawU6BVx0jkcew6KNDMU6STUFhdxq7tQf2vFZxD7Py5oZ8vYE6e6v69I0eL4epIJlqlmvhrmI25gAT5mnoK7DT2qXRV+YsQATcUIqGuLXDw8cqUaZNpSdxZ59O4CtBNDTpDJGEmyzmQpSSzOlRSW7g/TR6DMnErIJcO362PwhqkpWzpDC1Bp5M3SLKEWbfJGDl8NUuqnJ61+MEjAKFw9G8hp26Rt0cPBJLZUkOABc9hYfOkRzcHluHF30bSLQ08ZeeSE9TNc1wZeTgFO+saLhM/Eyf9OctI2oR6KBETJSBpD3i8NFDt8nNPWTfQsTxfFMwm0YBsqTa1x29IrJmFWVZmYkvTQu9K6RqcPwjN7N1pGcAvo5JoN9ASLFxs+kwX2JlqTmK10uCwD6igcfTirROUdPFlYvUyR5wjhxUoKWXq5cufUxYkDtG+/8AK2FQkLUo5aklUwAFt6Buz2BgPiGEwcuW8pKCtXh9oFzLB2ZJo5sa9qQ0NVgx8RQs9LmnzOSMhLwaaFRYH5j3s/pBWGMtKlZQKMbvQpqCW1BPnAvFptSUB0aUd3UxtoH21aGpmAJDjQ2YEC6QSWqVA3s1X15dRq93CXA+KCx9qwuXiP8ANUAAAzkG+gPWzHZiIbiiCpxZRLMxAIDq7D60iFc0mYTlCnIextypBFbjMNnItAs1AWklKycqw/4KKKAeV61aorXSsQx6mcHwwzxwyBuVyoMRl13Dgeoqe2kR4hBSxNqVtd6e54dhJqS7VLt/0h0gdT6NsBFzhOJrSlPs8qVNkJLsycxNQCQWBby7xfHr8ifu5Qn0sJdcAOE4LOmDNlypoXW4odQGciNXw/7rg01BWv8AEtSUuH0S+l7b1Nox/FuLzi4mFaACeapGlGzFzW4Pe1A0zyo1WVZhQg0fY7/KGyalz7dFsWGEOlbN7P8AtBLKQFCUoOpwvTYDOGYli5sxs4IqsZxHCBRCZCS5LkEgEOwIAJCRazW8oyhnMsJQFLAOpAy3cKUaOGeg3s0cJXLAbKUgalTh9QCmoBCS56+cYzr8LLOpL3ItkYl83sknmqB0Z7vsD8KmpcFqqFoUkfiKgQkOLlVqEEHtDOCYjDpClrmhKszJErOxF3dJ3Kh4mLOzqIgLi88T5oVlACKJFyzksVXpYCwq146YTzN0c84YoxuyeegBmUkuPwl27m0A4mUCDE0NMd765OLzwVvDpS5B5uWWRQtRiRci21SLs0Hz1CnL4Sb7khg3Ul/ItpFTxTABZqIFl+1lAiWspFeUgKT5JWCB3DGPHy4pKXB6mOScezQTJhBcjXoKO+sSoxHN4rgE+pFrs+tb+cZocaIB9tLuGdD/APFSmfq+9KxJI4giaxQp1MMyVMlQqDdwDqGA+ZknJDuzRGeSDmFOh3JJqInVOYkguLVNKX9evWA1BzmCmLsR0Z3fuHPcRIpYQxUCCbjQuCCba/p1rnJdMKi0+CRWHSqop0If3iFDEEhwEpUKGp1UH1F9PKFGUmg7V8l5Owq0XSQNxb3QLNwaV0KczB7Fw7OQpLKTVqgiC14oLIYZLAmpp26dovcdiZKZaZcrK9CwyKc6FTVexzBnJIpSJKzxoRTuUZVRjuI8Fq+fK3ULDUDBaQFABjQhZL1UIC+7KRmzpzJDc6OZNb86dPShjWKxvJly13eos4AZmLa26xXTUajs4/TWBuaXHBdaxrjtFCifmsWL67/GLCWspWoBOg60c2L109IZikpkqOZCErIKnSAk1a6U8ruz01iUhChm8NEsE0Bqb3dhvvF8eW1Z3JxnFNDVKTMFQ+xGjdXtFZiUGWWPkd4slyMoYFwN9aGzOxqKe+BcWkTMrFg+zgU93aOzT6r5fBzanAmrQuDTEiclSmyo5jzJDtYDMQ5dt+0eiSeKGbZyGzVBLPR0kMN2L1c7x5/w3hoMyYOY5QMrpDFwakE0IDkGxKejRrZeKDEVLgNSj2DVYm1zppWJa6Sm+C2hW2PJR8b4oozylwkAFLAh6spSq68xDamK2Ziuen/3OWv5Qlw51HfazRdcaEuYEuSVJYOcwqwBcpANbvSoion4JKpSfZkJyKJ5iABmBSeYdwd+ptHKvbVl21bBZgKFoYshrkgVNQCLty3o/cxHg1KmTiEJKlBKuVNQQEgNR6PW3XvOcElKWW5ISHIID0YuLjbS2tYOwoTLdaHSauwZw1U1rsASXpq8HZaJ7VRTycSVSlKchSUk7+CgB7dtRWCMKpIlEpASCkba705j1uWiyxaZfOpxValVYhiDygDStHfQQBg8YiYhSUnlAKQLEUq9PreAoJ8GWJJFbwNXtioVF1FXuGjAOdH1pF3lE1SQlSgtgNalYy1UGq7VbQ3eBsqgWQnMCjK4pqG2Ad/2pFiqWUMXBUyCokCgqWqam5Db+h3VwPy/FAWNxBBMqcgZk0uGNSxBFcrNR2ZqO0QjKnIUukhQUU3BTTMBqmpJ1bMYt5uMzJqEqNwSNP5mfc6UJpBgUien2aiplAgkDMpKrFWYF3DvUmxGpgTnVUuDJV4KbBKSqUGTlWAHSB+IPRszDUdx1gTEyVFZSTUVLkMXZmUzNUa6wVjZKEHMvMkF+YkFL/iBUAbklqCoergwL96DuhSnoFukF2FgWytuGIHcUvgbi7j2RzJSVSI0yVAlKrihd9Ke60PTHZuIKr0GgFug8oYDHqRbrk8+SSfBI8IqhjxwqguQUhswRAuVE5VDTC0mOivn4UHSKjG4DKykXTUdY0ihEE6XEZYEykczQHwbieYJC9Sw3zOaDyi+VKJTrQ16Xtvpf96bgeASZiwa1CgnK7EOHZ6323jb8Mw6VJVnDlmYpsrWm8eVnex0d8ZJq30ZqbjhLPjAJvfS1gYUWuM4WkK8I7Mfr9oUSWaiXrYvL/gspyQKOWNatXzb4xHLkkuEl6WAr6a+TwKvFLagf5RPhyVM6SS9mPl3gWmePLHuVomBLMb/AFaBcYialTpuGJ7Gw2qQ1vhBpmD8VT0FRr3iunSScy3OQkDYqI0TWt7tu1YZRt0y2DTS3Jy6K8YrMTOVX2aSkUq6g56nK2uqjrBS8KFAE8o2SlKSQQCGobGugazPSLGYqWqvs8q00/K224IOhbUsdSsRPXzFtPOnTa30KOoxXTPTjyrQUZcvLVBDufEqzkOMxoQGu8KTw+UouoKSeVqtlBzVytUuUit2vqQUYsjIaM4uB0zXsSfV/KJl41XM1KOGFyCdrk0geRnTVDpvA1hSVy1gjKMzki1TRqhnIpajQaJcwSnfnCgzVDC6S+jmqg+tNxBxKtTQqoHNdGG9W60a8TyMYklspNSCMrsXOnTaKvLYFFLogKJymJRzUNSxLNTm1LtTV6l44nDrKDzAKawAN3o5Lfw/oQIOxmJSA6kKA8Q5WACSSQBl6VGvnEU/iISxZNUsC7tlsDsbRlPd4G48MFmYUutqZQUhy9S5SSwDCzi/dhE8jhyxLSlXR6KowYB3Gx0BqO0OXxDMpWVAJH4h0ZTu4fUtDcZxRYTYXCSp6BXLR7sAHfX1gep4Apw8yCU4JBqQUl9WoNXJ+IiCTwZEsMkAmgclmBNbuDcGu3RgPNUSCllORRWywaEuKAlhfUbPAH3qYtCEpBJoWarBib2YKzP57QHNrsffj+S6GHYgs6lM5obG9XawBe9L0hs8aArINGzpYggOxOjVrtekVmIXMzZeYKIoCGogMaasafRh8/FsjNnNx+YitLilL+Wto25eGIpp8RDp+EQwCc6SBTw6AtYZbCtKfCOWlaFOGLpJAepffTRt+2sWGwilSFZjmdJ5AGyjlSwILFVeh9IP4Zwda5VVpQxupXKm9c7lIBBA0/QyWZceRVl4QP8AfBnSGAmZHawdTkkvaxe1DeBJkuWxIDU0cMXbw28upZmeLHiHDcQkJWpAmoYEEMrLUmmQk+lIqV5FJCyVJCv4nBqQ4JL3obszWYx1Q1EVwuASipOuxS8IfxEJBHerEtTsYZOwykXbyPb5/GJ8pLZTmSTUpuNbUO1hpCxGKPsxSoJS1etC/b01i61EmTenikB5obngufLSpSAGTyjN0YUel9H1iLC4Fa7AOfClw6q2AJGjmjmkXeeKjbJeiyLNHIOm4JJUJaMypjAnap8JSQFIUx1BsKVeLbD/AGVdIKlVINtDVtOarCjXiH12IaGnnN0jNPEWIU2nrSNefsv7MBfKoEMUzApSQolnzIIKehUGcsTAuE4CHKJgKVbzA51BKWvSurGlqnT10UrQy0cvJR8JlUUXYk5Y2XCklIJLa1fyZn98U6Ps9PlLJIK0u6VJq4UTWzuNU9bnS0E9wWGl9N33bzjy9RqFklYzyRxx2EpIJJYHrTc7vCgf25Dhtdn8jCiW8giuE2U/Ks+YIgsT05VUJNACCHG9viesY2fiWWwpQMAL7HuahzFvg+Yc7s1rPZxu3b+8VWNnb9NBc0GSwfac6sqQ7m9FMEpcUOrkP4fTmIQuawSkHLRIOiaEgWowH7R3FYlJARlUAm5AIex2bzobs0VuMUDRKyAoG7kglyUmv96iGk+dlgcfD78BGKnezIBCClmzEOQa8r1+hpA/3oVJ9xI2cAjv74l+/qyFNMjeEuQ13IDbkk3p6ArQkJS6CXOXlCi5NHYDUE106QqdPayc8jU1C+WGyhLmCoUAXAyuG6htaaj3x2TgUFLrK1UqLUqNal60b4h4cHhJaEjmcBLih/ETmFbtZ39BSLjhQVihmlIKkBbFB1ZnWABZzUX6UgTn5RZwtWimTMCEJTSn4iKmt3cijtpodBBH3glcuYcmVaSlirKXPhJsTo1diWalwngZGUT1ZWIJEp1qLBm9qQkJAOySaaQVh+Dy6SwCE6OXO98t4Ep3wSnNLhsocRiEqACiEFIdLE5kqIdQJXoQ3L0pdoixODmrAVLR7SWKFQLqDpdwgP8AxV7V1jXTeGS0ronKx8RCc+70ND5iEuQk0MxT25gSG09axoySOeWZLiPP70ZqTMUUURQlI5R4XfmLDQGoP94kw3DMROBSEEsXC2ZtRWgDuz26RozhEgFiKbIHx2hmGEtDk1LcoIDbVY0ESpHKnTpooMRw6fJUUrUkhX5FglLkEhRSXsNLAavAhw0wAZQRWo1AsAVMczMmvT12iJMtSnUAAbjMfd83js7DjwISDW5qT726W0huBZwyeHSM9IwecBM1K0uQpJCUqqHvmUNHF3aDcbw9CWTLBCnCiSsMeX8o013DdIsikukEMBrlSPe/zhkyUutWrelX1oHMZe00VNLjv7FP9zUDoQ/NW7F/dUeZd4P4Zhg9ibOA7EOSHKiQPnrEwC7OD0fT062iZAJDuU+70MDgpCEq5bokkoZaCpSXzhlBgwcZvc9DcQBiMUnOtQlyyFcrFLpKXuEn83XRjrEePmMAGq77NfqGBAPQBKugIkuaC+YkMKMHL1YabF3Aal3BjLIl7S//ACQx+3z/AEQTcLLK3YoBv7N/JkE6bAjyhfdn5FH2wNEnIczMzaFJJJ3djWsdWXc2ypf/AK5aPLxv5Q/KyXKT/wBJqXoQ7g01ArSD6yj5Bg1OfyrRV4iQJU1WYTJZ1C+ZIDCgaoroaikSylkJoynSA6dxuG7OwoO0HzVrYhROWqchUFJBF0sFEJI2LH3xHLwCMhVVIV+IhSvZsSkkKs5HNlUpJYpKXVYy1SaT/bg7YTU5bapknDJ4VlzgElIOVQDhnoFPZ+p8RIvTS8OWmmlbig7voOvQ7Uxspc4BlS84S9DRVL5UllKItQF6gVpFjh8aMiMqpiAEFTkhTBYSUqNHLOfMsa0gzcH0zoi3BG+E8MQFBKiKPo9HpT9jGXxs2cgkTJdFUzJSCHLuQUhgXINd4rE46ah7kgnMQEuSm4JTNLABKrsrxcpKSIImcZVLQVKXlbLZmGZwAQoV1pc7FlGJtwmqbFyO1RbYCQohRzkBiEghicz1zKHiHl4QRFQUqSlinmd1Db9ANPWA5P2kUSlyF0Fa0oXqnQEH3XeJJnH0LKXCpX5l0UkhqOxq9aULVL0jOCaSOacFKueRTsTMBZLDQuAbW07nzjkAHEEk5WUHZwXFPhRo5GUJBWKQ/C4OUkMSVqa5olParqPoO8ESghFhnO9AB9bQPKmghoSEAFy8NLK5cdILnKK4D1TgRVju6U//ANCBfYp29wPp0jspCCaljo4+UFS8PZiKeUIrOeTl8sDGCQVZlB9xUeRaCMNwxCCVZAQahJBPm4Z660gsYIm4HkT+8cKlCjK8wYNsWLmvI3CcLlpJUmSkEOSlqAmpOVTsSavvBeJmqCUiz0Ie4pQsASO72gMqUx08oSGG19X+d4FsaU7jSD8TOUuic6dAzhhsOkDJSQwWVefziaXNDWZ+pA8tIZNnBdS4I0BYQCUoq7YRh54LNlpq520eCVzEnVj/ADZrdGEBpm0YZtjbS8JGET+NQ6ApVelyE1H1rBsKQV96lpqvMvZIYerD0DwJisWlRKpaCmtgBTswf3wkYVOVwRmb8rD0OkQjDm7dKH5GNYsnJquBgxG4/wCnf4eUcROO6Qex/u0IoINXHn7nhpVoSr9PN4BOm+yZfUjs6oYFHQ9Gzf2h0kh7qAbYfKIlKq2Yt9bCDYaSJJU1eYBg30Kn6vBGMfIKs7B6UemY9hzV2MBy0DNcvFpNxAUFBgSShTMGJLAo/l1OkNjpvk6MatWyp4phiiYtBoQS3UOcpfWhNDfMoUNQAoMev76Od6ly/LZgI02MngpTnOYiWtCl0JASxQr+dYUg0s64rJONSkOpIJC0qSGBcGhSaVAvW8NLFHfdi5VKLcN3DKwq5FAOFKDOatzJVmGv4RQ0FWJsHGeAFBKWBIIAypyhJJyuA6rtmLHpWJ+T2gOYZUzQADqMxJVZsrb6NEy56FFFUDnnknKKJpkoAOrA6s9Im9NCXfz/AL+jY5T6tfAAirhrnN2YKp779ImwykoIUl84dyCz1J8V03amYUtdyTi0uvKRXDpSP5+TMCWvdzrCmT0mWWKSfYoTYPn9pXR3y6xpaeLW2zJyi7T5IpUtygJSMwojKAKlalDKT4WUogXo1iHMWKxqQtMpVVFSWWlSSWJC0pIYu62UQ7lhB6ccBPl1SEJMskhIFkDMXZ75rQDgUhapbDMppxWGDqUUkSwHGhZmsXNIEdPj6/X/AH9jRzZNyt34/o5jZITMSGZWWZlcluZK0FizkuoOWHgFBUwdKC1oBWUrS34ioaglRIS7qd2/hSXYMrnGcbLlICFqBmewHsncJzpCnNaA35iBXzhqsfLmMvMnKVSsxD1AEszCCKFIyEf1UdxDTwpNNc9Hc5PpFVxDBSpaDNExUtJJGVbLAWVC0xACgATR0tW51qp2BDhIYoyVLB3VTmSTsAHLOCzUBjSDFJUoqmrRM9m5SkBP+YMzoFRQk00AAagaMpipRSVrmFPtJrgmXQJAPhDADl+G7RZ0zbU+xmJ4b7SuZT1G1rWvSj9IUDjijOFKBajqZzQVJ1MKNTRvTRfzPlD8Lcd/1hQo54nOy2/N2/UQSn/TPcfrHYUOgyJcDY+cKR4/6vnChQCL6IuJeLyHxMQJ8Q7n9Y7CjE5dj5/j/p/UQzE3HdP6QoUJI0uxwsP5j8ExocP4kf8A4E/8kQoUNEriBuLeKX/Kj9IFxniR5fAR2FAYk/IJiL+sOm+EfW0dhRvBDyOVc+cCSvH5H4R2FGQH2iT8Q/mHxjmCv5D/AJKhQoCL/kX3J+I+BP8AT/6cuKqfr5QoUUn2LqPxf+Agv6fAwxP17oUKMQXZKjXsIklWV5QoUK+yvkafCr62h/DPF5D/AJCFChF+JGx/9i+5Rf8AiT/rH+ZPwEc4Z/8AII//AFvnHIUdMPwfud8fxP7ksq8v+Y/+oqI+N2/rmfBUKFE/zlzP4H8f836CFChR0G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AutoShape 10" descr="data:image/jpeg;base64,/9j/4AAQSkZJRgABAQAAAQABAAD/2wCEAAkGBxQSEhUUExQWFhUXFxoZGBgYGBsaHhscGBwYHBwZHBcaHCgiHBslIB4dITEiJSkrLi4uGh8zODMsNygtLisBCgoKDg0OGxAQGzQlICQsLCwsNzQ0LDQ0LCwsLCwsLCwsLCwsLCwsLCwsLCwsLCwsLCwsLCwsLCwsLCwsLCwsLP/AABEIAMEBBQMBIgACEQEDEQH/xAAbAAABBQEBAAAAAAAAAAAAAAAEAAIDBQYBB//EAEYQAAECBAQEAwUGBAUCBAcAAAECEQADITEEEkFRBSJhcTKBkROhsdHwBhRCUsHxYnKC4RUjM5KyotIHFrPiJDRDU3N0wv/EABkBAAMBAQEAAAAAAAAAAAAAAAECAwAEBf/EACwRAAICAQQBAwIHAAMAAAAAAAABAhEDBBIhMUETIlEUcTJCYYGhsfAjM5H/2gAMAwEAAhEDEQA/ALhMn8ykp6XPoInlBI8KSs9bf7U/qYjSgC49ae6C0YxgwDQ1nnRgvPBOiTMUGKsqfyig7MPnBUnAoGj9/lAQxSjEsrEL0DxuSkfTv5LYBP0I6JCdA3akAonr/L+pghC1aj1gFePAQmXsT5x0yj+V/P5/OOpJ2jk3GoQHUoJ/mIEYDSfY0kAMQQOv1+scXODXDDq3uMUPE/tIkg5HUQWejDR2JqIzeK4jMmEuXGiTYOA1AK6w6iQnOuLNnM4pJH/1E+RfR9DFZiPtHLfKkE1oTQe4P+0ZZeIXYBNAkCjHMzEmnX9ohmZqhqFnr0JcajanSHURNxpJv2kOWgIVvcGhsNKtd9ekVuK4tMUSSosXo53V/cdorBL1J7indvreOqDC6jXcdfr0hqQpIJKSbmnc3+vpoarCDcilxS/QmI0qN3+Iq229PQiGTFrD5birONz+3rGsFExw5zOlVdqs3o4uI4Zaq2/3ah/daGIJYvS/ns/lEywe7i36/D0g7gdEKUKzHUMbM/oekSBBIVnFgyKtq7ltGenUQUFsUkAVKRT+Iio2I6fOGhaQoODQKL9WTc6ipp1hHIpGAJKYUAA+W/aFka1T2vbfs3eGmUlZdyC7Co0pt0h09ORWUzAs8pGXZQcdX6bwd1A2vtD6sGYe7z/WOFRZ/i0O+6qCrM2xofN6frD8ZJSGFSXLuRpd8vlrvG3CvG6tkczEC4CaeevasJHEVH8L+Vfpqw1CWFNAA+Y1Yk1+EIKHQ+fxeBZlJroHmyytWbMAevy0/tDVYchiDWrgBxq3xgvL9PDC/Ta8HcDkDXw4ZnSoi5rYdBDjglAvnv07/wAX00ELQDcGoNQWbr+72hBaBpm/mL7XDAajSNuNy+wNfI+Yp/eu0BqxksPlDN01i1myZCqlBdqMSPcPjDDw/DMfEgmpqbkdXp84VzKRxw+SrmY5Oi/rzhQX9xwv51F/4v8A2GFC70P6MPk9BmTDMJUdfpoemVuQPSCcZhnNJfmDf0vGb4wieSZKJS1OBUJUfgGHnE0y84c88llO4rhkO8wqLWQ597N74LwnFcMU5valNHKS7i/kTTR9IxM/hk9BImS1JOQkagtYOklqwMqWoGo5SQl9C4H7Q1J+RW5R8Hp0idLIdM1JBsxJJf690TpxATZRPl+pjydCz6Kb1dvrvBkjGzJaqlaUEvrWuh0PvjbQxm/g1/HftbkJRLBKhQquBew1jK4jiBmKzLUVqtXppsB2gRZUxUEki9rvaEgEglaSLkOP18oeKSIz3S7CErBtDwq3WlPlAkial6hjc6bUhSFpOpfU0OhHwh7JOAYfq31+0OWg1H4qU1LuXDdh6xChJIJuA5V0FGHm7eUEYfGBK2S1Hrqz/E0217QL+AqHyOmySkVoaU1FSCNra9R1iLGYcKDpzChuxeg66F/XpE0xSpjAGrUAD1pYDoLR2bgp3L/lrDksFJIJqCwBGsa/kLT/ACrgDEgsASAfl38xXzh/s6A5t/NmY9CawQvh+ISU5pUxm1Qpn0ApesF8H4POnhORJbVRfK7b19BuIDkqGUJ3VAGFUl7FTAUVWvKX7UN92g3C8PmLS/sTlDuTQEMGVUsQwdw942P/AJLw4Y5VhqeM83f+xETcf4oMEhCUJQ6qJTsBqw/Dp3UOpibyfB0RxbV7jP8ABuFS5igpaVMBUgEB6kEZesXWIn4ZJYSpGYBgSEk3DgpYHv8AvGX4x9o5s4M+VOUApQWGuj9W8oqAVF+l67sB22jU32B5kukaji3E5CFIOGQiUpM4FZSlKStKQXDpS7FyxfrEfF/tPJmEABk5WJIzKfMgsFKqHGYPr5AxlELcN016kUb3RBJnc5QQxcv5A1elNIO1E3mkGrxBUQm1SQDTxOCW63/eOCQauUgB9QSC2bTWrfQfqJxAIcAHK9HLAEXahZ7MPfEsye9GJq9S7aGvu+MMJ7XywGYzF3d2cBmoGFzcKeu4EcTqQKB3Yj4GtXcXsIJ9wDDMHYglnoLilOsS4hI5kkBwWILg9SzD9oNi15YCi7A1YaCl7/HzhOSW8m3Pc7V9RtE07CuK1ZhShvWr/TREp9WJD3OmptX36wQEE0qAe430oDYdSKa1N4jxSymrgDN4tKg3HQU84JCS6g7hVUgty6Ne9PhtWGehwc5DVOg5WArT3/CFsNIgnzsoB3LGtQ7+rX/eGHEknSxpsflEypSCGYFIAFSS9t7WgReES7gEHoaH1dqiwjGaRyenMapSo9R/aOQ9SB38zChLFNwjErFlrH9R+cOXj52k1Y8/nHJXFmoEyP8AbX/nD/8AEFfllj+gE+qnMejsT/Iv4LqXxN/yDDieIFBPUP6Uf9sSJx+I0MolmzLlpUT0JvEyeJzBZQH9CP8AtgbE45aQtRmM4DcqBUf0wk8UaftX+/YMcrv8TJJfFsSkg+xwpNn9mQRtY2+UdRx3EIVmMuSAQcyagEv4nDMbVraKHG8VUsmpaoYBnYgWFKmrAVgYkub0ufe7dW62Mcr9NflM80/DNPL4pKBzGRKKuantpjaty5CL6dR2gP8AxOUlTjBylKL2nrCRW4SU3ZqxUSzUitwGobsPOv69YlmuKMQX1q+tK6Wd7vCcWB550anh3FMGoEz5EsKegCSsgO3iUB10s3nKUcOUtS1zHDkhAQUJA2BSkFqPRrudzkCki4Y3a3bSutYal2p7/Ut1+Uav1B9TLykbiXiMChTy/Z0/CXIUa+IzC3ao0pFfxziCJhySxJUhLZUlKgrZhNQrKK/ld6d4y9dKtaoqaG/cGuxPm88pPRzQereZbzEZRoD1Da6LrC8STKCVCTKCwSAcq86SKVJUav8ArCTMxeLUAMxBsCSEtu3ZqmBMDNl5kCaKJuwvlqxapzGhs1THqWHkpyD2VJZAUGBqCHFX2gN14L44+p2ypk8KmKmpmTJoKkoKShL3IUPE4s5rlrE2D9lhh7NC2AUTkzOXOjMSz11i0FiVWI2am5Oml4p+I4YTZQyzynmBQsEJF/AQNCNRXozxNcnQ1Qf/AIoAAcqiAmpZ9tWjJ/aHBSJpXPmYhUtRLh0uEgBgGCHUWGh1O8XvEsRnWJaFctM5BJAfoPn5BoC41hpaZaUMFFRHiCWADOojKHJYCvXaLRx9fLIyn38IzuF+zspYBGKSAVMnPKUjMQB4cyhmFg4e/SOYv7Kz5aZi0qlrSwPKouoJqbpAADaGDftLhEiZLVInoUAMiJYmpl5GaiCpdSS3htlHRrdvuuFaciWqWE5TmUeYfyFJSol7BvO8LyHbHyuDz/BziaEM4NQzDUeGl3MTYqXmSrclOS9HDX28XkRBOLRhlzEfdkLcHMXUACBUpSkktRw5Iqwq8BJUVkgKKqODXlewaza31N2Bg2csuODhLVB27M2ummw0hy0X7W9dT9e6JCj3ln2PY6Oxfq8cCHqxS1D5V2dtP6Y1iIahZBoWPSmh/SvlHFKJ1frelCwp0H67Qpq8pSa1ORh/ElRA9A3Yx1GVVXfU7WOj0DF9QHAo0axqHSzzVJqaOSQCx6Urq/ygecqgLFTqAYAkvzkUBd6B++sTLSAG6Fwa01r0JG+h7xqVu9rG1xe7U+MazA01lMCC6SANC5JdJ2D0bTypDPl8xSh2ISUnyDjsLaWO8GicKhSApyS5HlUgVoB6dIjXhznISp0ulLZSS7VYpLmlmHnvtwavoDXPFyktrlYhks1G1p6mIJkvKw5VFj5b11YluxgnFYOY2ZLKAULKYsU1PNo7UqPDesDzZTpQaEAKo2YpzEAuXtQAeWsD7B2vyhgwa1+ApLMaK0UHFgOsdgWVhwpypTVo2xqzOWZ/00hQoaiFl02J0fYubB7sSOlokHECn8RYAk1s17039IGmOXIIpcM75XPoaMdXjn4eUmrsWD3cPvT49IKk0JRZpxag7qOz1Ogq+2kcTiCaOd/UEmnl8YClzCQCMwdNHAINEip0NW9fJ6Vg7OxLHs1zsXHnGcpPs1BoVS4t1Gj6d4ZMJLjKdn+BH1tvEZmdy49GYD3b7mH/AHh/MlzsXp9f3gWHazqsWl3/AImNGq49P2vBU7EhmUCQEFiLChzJszubdCHq8VwPtA4PPd3uUuE/BvSHScQFEpU7h3rZjmr0pBoDVFvNmgpYjNQpS+gzZg1b0O4HaA1rFWrR6kPm5nvZ+b1awiCaC/mwpToQQ+igHOx2MToUKkgPd2BDKoS5/HV6WD1gp0TabHGpLXbW9iA9O4L2rs8PQpiQeu/X596QkSCEElQKgagOBWtyO1SLKi0wf2dmTgZ6piJcpN1TCQL8zMKkBqUHW8HcPDE30MwXCivLMVLJlgkKWFJSo+E5U5tTcUZybXG5xfHzl5FolijJQy1NSlsopsKRmFcRQtCZcpLS5ZooUK1BLFdQ7mvqRasMakdeLT7kpSGnl9P2x/cdxX7QTqp9qtrkE+YHfWkFHi68QgBf4OXu2vmG+UZ4SZftF+0Wpn/0xLJzg5SQJgWGez0byrY4BGVAHU9Wclg+rBh5QccE8r46JyclG2+yxws4IUFZczfhfK+1QN6wHxHizrWQly5JAegozUcit/1MSgZqamgEVWHlrle0WpCmLhlDxMBUPcMD5mNqpPH7o9hxR3xphkrHpWxyuHYlxQOQb/DvsYj4gZa0FA3TYNQEKIdjcBrGpFDFclYLqCcubnADlLFyzE0d289oacr5qudxQ2DEG3cakxzPUyapgUaYdMlYYKK5KJoGUpTmWKA65UpGx1IZNGgL2KQ4ZmyB20v4XpR7MIlEwhnZ2Jodma9yTtv3iEzgnlJsSxLCqrip7dGNOkLKNt8ksmWaHmBIB6OAaVF9947ISQEg6CoqakEqq2xvqXhiDSpawruQGfU0f/cYiONS2d3SATd6J7XcAmr6QbMkyXGyz/lsD4ncEA8oSEkk3B+toiyVdi+5Aeguwo9y7Vhv3nMoMHZDaeLMzCr0e/QVhLnBn5hVhQsSL1OpD077Qb8AaY9Sn2Io+nQ1HT4ERGokkitgLHVJDXrvdqx2YpIJLCpLt0cgn9P7xxc1nqS4Jr3FHG4bvlEBsJEub4gHJuaPcE77N69mimFgS7EAl72vvu/vh651CXcmop0PpUEecRKO7Xra7sK63EBhOTZpSKXDDTV/hv0MDKxy38RoctCXpmKRdmHN6d4cpYBqfFUebnYU13iILLh2ZvFV6W8re+lYFhQFOKnDGWgZQWU1y/Tt7oUSTZSFt7RLkUGUqDANQt6to8KBuGoIEsp8fKqgKTtsdbwkoTQJJByl2ZiLs16C2lDsBFn9zmYkBKEutgkvoAbkmwt6663GG+wq0DPiJ8qWkaJVfNTxLGVOlS9tYO7gp6DvgySVgkNq4u7G9D6+msFcEwUzElKZKCpZDtQUo9yBprXSNYMVwjBurKrErGiQZov4istLSc1KGlt4An/+JuLmrAw8uXLS4ZLZyf5lKIDdkg9YKbfQ/oxj2GD7GGUjNip8uSGt4iS75QB4jUeEKitxC+Go/HiJuU0yoSnMD4qrAIqAQWNKdRFxCbi8WpKsRMAygsBoTU0DDVneyQ7msckcHlJu6u9vQfVY6IaTLL9Cc9TjjwuQ3BSsFOUUy8QmQMqcpnJWVPmLpooIat8zhgwYRDxf7PmSpM6SoTkWXMQpK0CqeYlBLVahHmYWK4bLWAPCQGBTT13jvEcGFoOUDO3KqxuHD9QGiv0c0nyRepg+K7KWXLUDlIUCQGBDOBlNKV1FNIIEklndlOxD1LkggjSttWGjwfxH7QY9aRKmqdIayA2jPlDGtGZukRYXjePyhKFrShJcJTLQkAk3AyCr6xzOM/gpWPuw/huHCAmbPA9i5zDMAVMEulKSoF7WbS8S8SxisVlJGWUgBMuW7sBqS1TFcMJNnTfaT1FZzEEqJJITZv4T84uKM0dem07vdNEc2eMVtgRYeWwid4aVw3PHoUcTlY1SKvE6DEOeHCa8ajWH4DDLmrCJbZmJDlrdREP2g4FjEFKxKKkFwoS3WQ7VKQCWPSl94GRML8rg6EEgjzFRDZgnMQcViAxr/mqqGI1VbWOHVYZSe5M7NPOKjTKhOGnJUc8qYlLp8SFJvS5HQe6OcNStSQ6S2ViCDVnSaXoQHo0XuFxk5JIlzpgyIKlZpq10dmGYqLm7bRybjVlytairW4Zzv+KnS2kebT6OzZCilPDl8ilFSQGCk5XLEguS/KHFade5khT+0ShLgpBLjwlITXMWaqcoe4LDaOYie6JjLUaKKWZtTqHOjGjtS5EVGFxcxJVLSaKQmv8AKS4vSzf1awHYk+HwWE1bMFAOpSdhUhRBFqOLUbK8PnYZQDlJCSK8ocZ3IzJaj6vq1rQLOUqZKSF+BLMcpplJUAokHXNUh+Yiscm8QmLVUhzyMkn8JJYhmNWDP8Ka2R2pdk8jCv7Mqoks1rm5YaGhO7dDFjicMpaFZEB2SE5UgEKHiI7pcP3vFThMKp1FJVmYsKEFgSzEUIJdtQDakaGSspHhYlPLzCwa7ECzbXpDtlsKtGXxM9CFAMx58zvcqygnQdgPV6DLm5crzApIAdgeaorU718x56Hi0vDqmlM2WUlgc6SVPS+RTjzT8RAH+CyJzSkTVk0IUwSOo5mDtTp1pC3XZSWLyiqmTTlQTQEcwrZTW6VLRGlfMUu5BVq1Mw99DtFzxL7KpRlzTFhTJSAAGWE2ZzXyPWkdl/YmYCVJcZn8ZAc1NDp2LNA3IX0mUTqKjVmSfMKYO70ZniMKJRnAIYuQU3AKXHekaNX2aWlVQpsuVQoRR7ECt/hHZPB5KUAKmZAAAHKajVhrtT3wu5DRxO+TKy5ipktBCU2Jqprl7i5hRsMPgsLKcKmBZpVxp2cQoF/oUWJA+Kx0wOEq5SBYNmBIDZujwNjkCYyVTSAWWpIAGZw/NTm6P8oD7nwqHL3BfsAMprDTick1aqFNClN2ZLODsNPpmi9q5JucgqXw+SPwu2pL16i0WEnKkAWe0Vn3pwlkpKQSVaO7Bi92/UxAjiBzZT0b+EEvparj3R14tUodI5si3Pk0CVJOsOShywMUE3iM0ZgGDeF9WKaN2B9YLw/FsyAT4g4F9GpTeOpa1PhEfRTLVMvqPWHIlkuHFOu/7RTDiMxauYEFiA4YGr6fpvDDi8qiovlAcsbs4b3bG8K9dxYnpRL5UtQiReVAJWaC8Q4XFNKkqUpJK3SaMdqnyuKcw0iuQU4j2ZSsBQKs4JoyQqtASD5aehlro7bXY/03JeBKaVLHb9IFm46WlgQSVAkV7++jQBhuJj2eQSmSlQKV1s2bK9lO/Sw3h/FFoPMFKAcFKMujl0uTTkS4ob9HiUtba47HWCIYnFyyTRQG43cgjfT3iJcUnKpACC6h4CQ7ksBT1/aKEoIoAQMxAYnR1BTVYEg07DqVNmKXlU6qBAQRysn8tyHFq6lPnN6vIL6cadlzJWCnMSBzZFIIUCkuA7660pD0TgXCCCRVgHfs2t/SKUqJCi4KS6tatXQ38R8+7zYKYXpdRu2zi5o+rbxlqp/cMMafSLGRiMxU2nkxvY9ImQtJSDqAeoHmTv8AC8UyuJIlqzTF8xSQUeK5ewdiPOneK3EcbUvMlCWBBDu5rtyjb39InLNOaOqONR7L5S1Bc3KFDNnCvwhqqYPdno0C4qZlzCZMSiqlAlQc1VZI5jtQbRT46ZOxCiqatSipiXtQMKCloUnhofygrBOXgzyY0Wf+I4YIUBMUs7hCwBSwzBz7oFlTArnlFRSC50ILVdLuLOzRwcODw1fBwCCHB3EUWlyLkD1EOgvhc2YEqDh2BdyQ2UPXdqefeLNGNzK/zGZgCa1zCrCtevQRUo4gZRZSEkk1WEhyOwautX8oKQqUUOymBKc/MmtGr4aAWuw7xCe6KpoommrRY4eYnKF6EK5RdywBAJZxLp3PkO4ebRxMJBLXqzUVZgaW66VEVeMQnkCVVBLgirE11Gw0+Md+8uwoEJao1L1qGckj3GE6dhT8o0GOSFhIILqcaVdh5f2irPDKvQ9CVC3SHSsZpmNKPoxfTu48vQhMx06O7v8AXWOnFtlUZAyWk5IBRwpWbMFKDHwpUQ3bWCVyFk8xmFiTVSix379YlE30glMxGXQFtSb/AAimTTRhyTx53Pgr14ZZYhSqbk063pAasI1yCdaiHqxns5ozWNDtWnVn3iwExh/lplLpVKkjMWFCC1T6W9eRzhHpWdHu+SqyNevpCiY41iysqDdhQdwBHY3rQ+AbX8lPiNq3a29H7wDiFua1FA7G+96UcbMYk+0GMmJIKEKyqDEswDdbudP7RQSePMWmIUmrZrilHIpC1aDKCfBcZi9Q75Tu9wq2rNX5Q/Dzszgk0cWFWLhndql4Cw3FZBTWaka1BBY+Jw2t6H1g/CzAsL9mUqBALpa4KSfM5W/s0LtJyxeUTKUGqS7hmpWm/QinU1tCRMyi1k5mD0YqBv0e20JWGmELBSQ/MKPoio2cAeY6mDxw0BQOYEMVBVnCwXNSaO584zoDwb3fkDljmGgoTS55R5OAPU0ibCABKTmcCjEUOblL00f3QVITLLAHMsJHIljyixfQWrszaQfJ4fNmcqUygFEZnchJBcE8pY+QNOkZSQFDHB03yQYHhySUAqJSmhG6AQU+tizW0gj7qgJypQgJDE5eUuCQSyWclwNXAqCzCZeHnyHTOQkMCxTVJG++orAWHxYsp8xKgMvMT0CAXP8AbyiyUaDXNE+GwXKpGVmBAL1GWlSfKvvEVE7DTAOYAAMAugDhhc60b4RZDiMuUr/4ggJI8CFFSyFWCmSQmwJqoWvcAcT4tNWp8MubIlgUSFEOTUksau7VJELGDd7RnGEFb4ImUtBa7qpRwLFnrAwURMlgjKyiBfYDzDP5+b1OJlTFFlKUruSb6V0huClTZL+zcakCo1098ba0ujbYS4RrZRCZa1KbKAVKIqwUSWbfmaM/i+KKmuiWChD9cxpYl7dG2hqp2IWTLWtQGqaJ0ALhID0AvFlgeHBNTFMOnlkfHRKeSGFP5AMLwwkWaLfCcOCYMSwjvtI9bHpoQPPnnlManDiH+zEcEyEZgi1JE7Y8IjrQxM0bw7NAszIZ0h4P4JxAYdKx7MLK9zT/AGlJHn8hAuaEpJFw0SyYoTVSRXHllB2h3GeJypkr/SIWJi1ZR4cpUSkZip3ZnO9m0zvD+JMt0kjKSWNw5LAnajesW81F4z/EcLkOdNK12aODLpFBXE7Meo3PkvJGKKrbO9S2UAP7ib67RbyJgs9CwZ/KhMZ7hU58yWFq9wPqsHHHhOZksnMctbEU1q1feY4lJp2dW3ii0WhiWILH6MJVGgFawGJBSQS/caetIL9uF8p0YjTf3dax3fVNpWjm+nUWA8RwYmBmvSKLA444eZ7OY7E0UdtvreNPMQx8QKatVyNtNmiq4xw4KDKFDaJ5FGStFItxdPoshjkM5OV3s1etQYUZAYafL5ZawU6BVx0jkcew6KNDMU6STUFhdxq7tQf2vFZxD7Py5oZ8vYE6e6v69I0eL4epIJlqlmvhrmI25gAT5mnoK7DT2qXRV+YsQATcUIqGuLXDw8cqUaZNpSdxZ59O4CtBNDTpDJGEmyzmQpSSzOlRSW7g/TR6DMnErIJcO362PwhqkpWzpDC1Bp5M3SLKEWbfJGDl8NUuqnJ61+MEjAKFw9G8hp26Rt0cPBJLZUkOABc9hYfOkRzcHluHF30bSLQ08ZeeSE9TNc1wZeTgFO+saLhM/Eyf9OctI2oR6KBETJSBpD3i8NFDt8nNPWTfQsTxfFMwm0YBsqTa1x29IrJmFWVZmYkvTQu9K6RqcPwjN7N1pGcAvo5JoN9ASLFxs+kwX2JlqTmK10uCwD6igcfTirROUdPFlYvUyR5wjhxUoKWXq5cufUxYkDtG+/8AK2FQkLUo5aklUwAFt6Buz2BgPiGEwcuW8pKCtXh9oFzLB2ZJo5sa9qQ0NVgx8RQs9LmnzOSMhLwaaFRYH5j3s/pBWGMtKlZQKMbvQpqCW1BPnAvFptSUB0aUd3UxtoH21aGpmAJDjQ2YEC6QSWqVA3s1X15dRq93CXA+KCx9qwuXiP8ANUAAAzkG+gPWzHZiIbiiCpxZRLMxAIDq7D60iFc0mYTlCnIextypBFbjMNnItAs1AWklKycqw/4KKKAeV61aorXSsQx6mcHwwzxwyBuVyoMRl13Dgeoqe2kR4hBSxNqVtd6e54dhJqS7VLt/0h0gdT6NsBFzhOJrSlPs8qVNkJLsycxNQCQWBby7xfHr8ifu5Qn0sJdcAOE4LOmDNlypoXW4odQGciNXw/7rg01BWv8AEtSUuH0S+l7b1Nox/FuLzi4mFaACeapGlGzFzW4Pe1A0zyo1WVZhQg0fY7/KGyalz7dFsWGEOlbN7P8AtBLKQFCUoOpwvTYDOGYli5sxs4IqsZxHCBRCZCS5LkEgEOwIAJCRazW8oyhnMsJQFLAOpAy3cKUaOGeg3s0cJXLAbKUgalTh9QCmoBCS56+cYzr8LLOpL3ItkYl83sknmqB0Z7vsD8KmpcFqqFoUkfiKgQkOLlVqEEHtDOCYjDpClrmhKszJErOxF3dJ3Kh4mLOzqIgLi88T5oVlACKJFyzksVXpYCwq146YTzN0c84YoxuyeegBmUkuPwl27m0A4mUCDE0NMd765OLzwVvDpS5B5uWWRQtRiRci21SLs0Hz1CnL4Sb7khg3Ul/ItpFTxTABZqIFl+1lAiWspFeUgKT5JWCB3DGPHy4pKXB6mOScezQTJhBcjXoKO+sSoxHN4rgE+pFrs+tb+cZocaIB9tLuGdD/APFSmfq+9KxJI4giaxQp1MMyVMlQqDdwDqGA+ZknJDuzRGeSDmFOh3JJqInVOYkguLVNKX9evWA1BzmCmLsR0Z3fuHPcRIpYQxUCCbjQuCCba/p1rnJdMKi0+CRWHSqop0If3iFDEEhwEpUKGp1UH1F9PKFGUmg7V8l5Owq0XSQNxb3QLNwaV0KczB7Fw7OQpLKTVqgiC14oLIYZLAmpp26dovcdiZKZaZcrK9CwyKc6FTVexzBnJIpSJKzxoRTuUZVRjuI8Fq+fK3ULDUDBaQFABjQhZL1UIC+7KRmzpzJDc6OZNb86dPShjWKxvJly13eos4AZmLa26xXTUajs4/TWBuaXHBdaxrjtFCifmsWL67/GLCWspWoBOg60c2L109IZikpkqOZCErIKnSAk1a6U8ruz01iUhChm8NEsE0Bqb3dhvvF8eW1Z3JxnFNDVKTMFQ+xGjdXtFZiUGWWPkd4slyMoYFwN9aGzOxqKe+BcWkTMrFg+zgU93aOzT6r5fBzanAmrQuDTEiclSmyo5jzJDtYDMQ5dt+0eiSeKGbZyGzVBLPR0kMN2L1c7x5/w3hoMyYOY5QMrpDFwakE0IDkGxKejRrZeKDEVLgNSj2DVYm1zppWJa6Sm+C2hW2PJR8b4oozylwkAFLAh6spSq68xDamK2Ziuen/3OWv5Qlw51HfazRdcaEuYEuSVJYOcwqwBcpANbvSoion4JKpSfZkJyKJ5iABmBSeYdwd+ptHKvbVl21bBZgKFoYshrkgVNQCLty3o/cxHg1KmTiEJKlBKuVNQQEgNR6PW3XvOcElKWW5ISHIID0YuLjbS2tYOwoTLdaHSauwZw1U1rsASXpq8HZaJ7VRTycSVSlKchSUk7+CgB7dtRWCMKpIlEpASCkba705j1uWiyxaZfOpxValVYhiDygDStHfQQBg8YiYhSUnlAKQLEUq9PreAoJ8GWJJFbwNXtioVF1FXuGjAOdH1pF3lE1SQlSgtgNalYy1UGq7VbQ3eBsqgWQnMCjK4pqG2Ad/2pFiqWUMXBUyCokCgqWqam5Db+h3VwPy/FAWNxBBMqcgZk0uGNSxBFcrNR2ZqO0QjKnIUukhQUU3BTTMBqmpJ1bMYt5uMzJqEqNwSNP5mfc6UJpBgUien2aiplAgkDMpKrFWYF3DvUmxGpgTnVUuDJV4KbBKSqUGTlWAHSB+IPRszDUdx1gTEyVFZSTUVLkMXZmUzNUa6wVjZKEHMvMkF+YkFL/iBUAbklqCoergwL96DuhSnoFukF2FgWytuGIHcUvgbi7j2RzJSVSI0yVAlKrihd9Ke60PTHZuIKr0GgFug8oYDHqRbrk8+SSfBI8IqhjxwqguQUhswRAuVE5VDTC0mOivn4UHSKjG4DKykXTUdY0ihEE6XEZYEykczQHwbieYJC9Sw3zOaDyi+VKJTrQ16Xtvpf96bgeASZiwa1CgnK7EOHZ6323jb8Mw6VJVnDlmYpsrWm8eVnex0d8ZJq30ZqbjhLPjAJvfS1gYUWuM4WkK8I7Mfr9oUSWaiXrYvL/gspyQKOWNatXzb4xHLkkuEl6WAr6a+TwKvFLagf5RPhyVM6SS9mPl3gWmePLHuVomBLMb/AFaBcYialTpuGJ7Gw2qQ1vhBpmD8VT0FRr3iunSScy3OQkDYqI0TWt7tu1YZRt0y2DTS3Jy6K8YrMTOVX2aSkUq6g56nK2uqjrBS8KFAE8o2SlKSQQCGobGugazPSLGYqWqvs8q00/K224IOhbUsdSsRPXzFtPOnTa30KOoxXTPTjyrQUZcvLVBDufEqzkOMxoQGu8KTw+UouoKSeVqtlBzVytUuUit2vqQUYsjIaM4uB0zXsSfV/KJl41XM1KOGFyCdrk0geRnTVDpvA1hSVy1gjKMzki1TRqhnIpajQaJcwSnfnCgzVDC6S+jmqg+tNxBxKtTQqoHNdGG9W60a8TyMYklspNSCMrsXOnTaKvLYFFLogKJymJRzUNSxLNTm1LtTV6l44nDrKDzAKawAN3o5Lfw/oQIOxmJSA6kKA8Q5WACSSQBl6VGvnEU/iISxZNUsC7tlsDsbRlPd4G48MFmYUutqZQUhy9S5SSwDCzi/dhE8jhyxLSlXR6KowYB3Gx0BqO0OXxDMpWVAJH4h0ZTu4fUtDcZxRYTYXCSp6BXLR7sAHfX1gep4Apw8yCU4JBqQUl9WoNXJ+IiCTwZEsMkAmgclmBNbuDcGu3RgPNUSCllORRWywaEuKAlhfUbPAH3qYtCEpBJoWarBib2YKzP57QHNrsffj+S6GHYgs6lM5obG9XawBe9L0hs8aArINGzpYggOxOjVrtekVmIXMzZeYKIoCGogMaasafRh8/FsjNnNx+YitLilL+Wto25eGIpp8RDp+EQwCc6SBTw6AtYZbCtKfCOWlaFOGLpJAepffTRt+2sWGwilSFZjmdJ5AGyjlSwILFVeh9IP4Zwda5VVpQxupXKm9c7lIBBA0/QyWZceRVl4QP8AfBnSGAmZHawdTkkvaxe1DeBJkuWxIDU0cMXbw28upZmeLHiHDcQkJWpAmoYEEMrLUmmQk+lIqV5FJCyVJCv4nBqQ4JL3obszWYx1Q1EVwuASipOuxS8IfxEJBHerEtTsYZOwykXbyPb5/GJ8pLZTmSTUpuNbUO1hpCxGKPsxSoJS1etC/b01i61EmTenikB5obngufLSpSAGTyjN0YUel9H1iLC4Fa7AOfClw6q2AJGjmjmkXeeKjbJeiyLNHIOm4JJUJaMypjAnap8JSQFIUx1BsKVeLbD/AGVdIKlVINtDVtOarCjXiH12IaGnnN0jNPEWIU2nrSNefsv7MBfKoEMUzApSQolnzIIKehUGcsTAuE4CHKJgKVbzA51BKWvSurGlqnT10UrQy0cvJR8JlUUXYk5Y2XCklIJLa1fyZn98U6Ps9PlLJIK0u6VJq4UTWzuNU9bnS0E9wWGl9N33bzjy9RqFklYzyRxx2EpIJJYHrTc7vCgf25Dhtdn8jCiW8giuE2U/Ks+YIgsT05VUJNACCHG9viesY2fiWWwpQMAL7HuahzFvg+Yc7s1rPZxu3b+8VWNnb9NBc0GSwfac6sqQ7m9FMEpcUOrkP4fTmIQuawSkHLRIOiaEgWowH7R3FYlJARlUAm5AIex2bzobs0VuMUDRKyAoG7kglyUmv96iGk+dlgcfD78BGKnezIBCClmzEOQa8r1+hpA/3oVJ9xI2cAjv74l+/qyFNMjeEuQ13IDbkk3p6ArQkJS6CXOXlCi5NHYDUE106QqdPayc8jU1C+WGyhLmCoUAXAyuG6htaaj3x2TgUFLrK1UqLUqNal60b4h4cHhJaEjmcBLih/ETmFbtZ39BSLjhQVihmlIKkBbFB1ZnWABZzUX6UgTn5RZwtWimTMCEJTSn4iKmt3cijtpodBBH3glcuYcmVaSlirKXPhJsTo1diWalwngZGUT1ZWIJEp1qLBm9qQkJAOySaaQVh+Dy6SwCE6OXO98t4Ep3wSnNLhsocRiEqACiEFIdLE5kqIdQJXoQ3L0pdoixODmrAVLR7SWKFQLqDpdwgP8AxV7V1jXTeGS0ronKx8RCc+70ND5iEuQk0MxT25gSG09axoySOeWZLiPP70ZqTMUUURQlI5R4XfmLDQGoP94kw3DMROBSEEsXC2ZtRWgDuz26RozhEgFiKbIHx2hmGEtDk1LcoIDbVY0ESpHKnTpooMRw6fJUUrUkhX5FglLkEhRSXsNLAavAhw0wAZQRWo1AsAVMczMmvT12iJMtSnUAAbjMfd83js7DjwISDW5qT726W0huBZwyeHSM9IwecBM1K0uQpJCUqqHvmUNHF3aDcbw9CWTLBCnCiSsMeX8o013DdIsikukEMBrlSPe/zhkyUutWrelX1oHMZe00VNLjv7FP9zUDoQ/NW7F/dUeZd4P4Zhg9ibOA7EOSHKiQPnrEwC7OD0fT062iZAJDuU+70MDgpCEq5bokkoZaCpSXzhlBgwcZvc9DcQBiMUnOtQlyyFcrFLpKXuEn83XRjrEePmMAGq77NfqGBAPQBKugIkuaC+YkMKMHL1YabF3Aal3BjLIl7S//ACQx+3z/AEQTcLLK3YoBv7N/JkE6bAjyhfdn5FH2wNEnIczMzaFJJJ3djWsdWXc2ypf/AK5aPLxv5Q/KyXKT/wBJqXoQ7g01ArSD6yj5Bg1OfyrRV4iQJU1WYTJZ1C+ZIDCgaoroaikSylkJoynSA6dxuG7OwoO0HzVrYhROWqchUFJBF0sFEJI2LH3xHLwCMhVVIV+IhSvZsSkkKs5HNlUpJYpKXVYy1SaT/bg7YTU5bapknDJ4VlzgElIOVQDhnoFPZ+p8RIvTS8OWmmlbig7voOvQ7Uxspc4BlS84S9DRVL5UllKItQF6gVpFjh8aMiMqpiAEFTkhTBYSUqNHLOfMsa0gzcH0zoi3BG+E8MQFBKiKPo9HpT9jGXxs2cgkTJdFUzJSCHLuQUhgXINd4rE46ah7kgnMQEuSm4JTNLABKrsrxcpKSIImcZVLQVKXlbLZmGZwAQoV1pc7FlGJtwmqbFyO1RbYCQohRzkBiEghicz1zKHiHl4QRFQUqSlinmd1Db9ANPWA5P2kUSlyF0Fa0oXqnQEH3XeJJnH0LKXCpX5l0UkhqOxq9aULVL0jOCaSOacFKueRTsTMBZLDQuAbW07nzjkAHEEk5WUHZwXFPhRo5GUJBWKQ/C4OUkMSVqa5olParqPoO8ESghFhnO9AB9bQPKmghoSEAFy8NLK5cdILnKK4D1TgRVju6U//ANCBfYp29wPp0jspCCaljo4+UFS8PZiKeUIrOeTl8sDGCQVZlB9xUeRaCMNwxCCVZAQahJBPm4Z660gsYIm4HkT+8cKlCjK8wYNsWLmvI3CcLlpJUmSkEOSlqAmpOVTsSavvBeJmqCUiz0Ie4pQsASO72gMqUx08oSGG19X+d4FsaU7jSD8TOUuic6dAzhhsOkDJSQwWVefziaXNDWZ+pA8tIZNnBdS4I0BYQCUoq7YRh54LNlpq520eCVzEnVj/ADZrdGEBpm0YZtjbS8JGET+NQ6ApVelyE1H1rBsKQV96lpqvMvZIYerD0DwJisWlRKpaCmtgBTswf3wkYVOVwRmb8rD0OkQjDm7dKH5GNYsnJquBgxG4/wCnf4eUcROO6Qex/u0IoINXHn7nhpVoSr9PN4BOm+yZfUjs6oYFHQ9Gzf2h0kh7qAbYfKIlKq2Yt9bCDYaSJJU1eYBg30Kn6vBGMfIKs7B6UemY9hzV2MBy0DNcvFpNxAUFBgSShTMGJLAo/l1OkNjpvk6MatWyp4phiiYtBoQS3UOcpfWhNDfMoUNQAoMev76Od6ly/LZgI02MngpTnOYiWtCl0JASxQr+dYUg0s64rJONSkOpIJC0qSGBcGhSaVAvW8NLFHfdi5VKLcN3DKwq5FAOFKDOatzJVmGv4RQ0FWJsHGeAFBKWBIIAypyhJJyuA6rtmLHpWJ+T2gOYZUzQADqMxJVZsrb6NEy56FFFUDnnknKKJpkoAOrA6s9Im9NCXfz/AL+jY5T6tfAAirhrnN2YKp779ImwykoIUl84dyCz1J8V03amYUtdyTi0uvKRXDpSP5+TMCWvdzrCmT0mWWKSfYoTYPn9pXR3y6xpaeLW2zJyi7T5IpUtygJSMwojKAKlalDKT4WUogXo1iHMWKxqQtMpVVFSWWlSSWJC0pIYu62UQ7lhB6ccBPl1SEJMskhIFkDMXZ75rQDgUhapbDMppxWGDqUUkSwHGhZmsXNIEdPj6/X/AH9jRzZNyt34/o5jZITMSGZWWZlcluZK0FizkuoOWHgFBUwdKC1oBWUrS34ioaglRIS7qd2/hSXYMrnGcbLlICFqBmewHsncJzpCnNaA35iBXzhqsfLmMvMnKVSsxD1AEszCCKFIyEf1UdxDTwpNNc9Hc5PpFVxDBSpaDNExUtJJGVbLAWVC0xACgATR0tW51qp2BDhIYoyVLB3VTmSTsAHLOCzUBjSDFJUoqmrRM9m5SkBP+YMzoFRQk00AAagaMpipRSVrmFPtJrgmXQJAPhDADl+G7RZ0zbU+xmJ4b7SuZT1G1rWvSj9IUDjijOFKBajqZzQVJ1MKNTRvTRfzPlD8Lcd/1hQo54nOy2/N2/UQSn/TPcfrHYUOgyJcDY+cKR4/6vnChQCL6IuJeLyHxMQJ8Q7n9Y7CjE5dj5/j/p/UQzE3HdP6QoUJI0uxwsP5j8ExocP4kf8A4E/8kQoUNEriBuLeKX/Kj9IFxniR5fAR2FAYk/IJiL+sOm+EfW0dhRvBDyOVc+cCSvH5H4R2FGQH2iT8Q/mHxjmCv5D/AJKhQoCL/kX3J+I+BP8AT/6cuKqfr5QoUUn2LqPxf+Agv6fAwxP17oUKMQXZKjXsIklWV5QoUK+yvkafCr62h/DPF5D/AJCFChF+JGx/9i+5Rf8AiT/rH+ZPwEc4Z/8AII//AFvnHIUdMPwfud8fxP7ksq8v+Y/+oqI+N2/rmfBUKFE/zlzP4H8f836CFChR0G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7" name="AutoShape 14" descr="data:image/jpeg;base64,/9j/4AAQSkZJRgABAQAAAQABAAD/2wCEAAkGBxQSEhUUEhQVFRUXGBwYFxgWFxgYGBoYGBgXFxcWFxcbHCkgHBwlHRcXITEhJSkrLi4uGB8zODMsNygtLisBCgoKDg0OGxAQGywlICQsLCwsLC8sLy8sLCwsLCwsLCwsLDQsLCwsLCwsLCwsLCwsLCwsLCwsLCwsLCwsLCwsLP/AABEIALcBEwMBEQACEQEDEQH/xAAbAAACAwEBAQAAAAAAAAAAAAADBAECBQAGB//EAEUQAAIBAgQDBQUFBwEGBgMAAAECEQADBBIhMQVBURMiYXGRBjKBobEUQlLB0RUjYnKC4fCSM0Oi0uLxJFNjg8LDB3OT/8QAGwEAAgMBAQEAAAAAAAAAAAAAAgMAAQQFBgf/xAA3EQABBAAEAggGAgICAwEBAAABAAIDEQQSITFBURMiYXGBkaHwBRQysdHhQsFS8RViIzOCsiT/2gAMAwEAAhEDEQA/AN0XR0pwies/StUG90+lGIzxQmQcFU36Lo1XSKvb1fRhV0ikYg1XRBWJFBvmiEYVGUru2NEIwEPSOUdqasMaqzkqwuGplCoOKuHNTKFeYqe0NTKFWYrs56UWUIcxVu1NTKFMxVxdNVlCvMVcXTUyhTMeSsLpqsoV5irdtUyqZlYXalKrVhdqwFVlWF2roKrVheNVSuyri7UpXantalKl3a0WypdnqwqpWDeNRSlYNVWpSsHq7VUrB6HVFQVg9TVTRXD1FSuLnnVIgEQXaFWr9pVEIlXtKqlF5DLQi1dhRlotVVhRlq1VhdlqKZl2U1amZdlqKZlYJUUzKQlXSrMrBKmVVmU5KsBTMpyVKVZlYLUpXmU5KlKZl2WpSrMpC1KV5lOWpQUtWAqUpmVhUpTMrCqpS1Iq8pUtTNSlLXTV0pfJTNXSlqwq6UVgKiisFqKUrhapRXC1SisFqK1YJVKKwWpqorSBuQPiKG1ast5Pxr/qFUXBFSk4m3+NfWqzjmpSocZb/GvrVZ281dL5UntRd6f8I/WuQMXKNyPJPMLUUe0d5vuEeSH+9Eca7mFXQdiKnHL/AOE/FR+cVPnyOI8lfy18FJ49e5J8h+bUXz55hV8t2FU/a+IPKP8AQPrU+fP+Sv5Y8lH7WxPT5ofoKv50/wCSr5Yjgp/auI6H0n6LVjFk/wA/siOHr+KluI4jxHqPyq/nP+yE4c8l37QxH8XzqfNj/JToDyV/2jf55vn+lT5n/sp0B5K32+7Ekv8A8X1qfMm6B9VOhO5Cr+036uf9VWcQeLvVD0Y5KP2nc/i/4v1qdMb+pXk0+lSOLXOZbx3qzM7/ACUDB/iu/aV07Fj8G/Wq6cjipkB2CtYxV9ts/wAcwHqWFQ4kj+XqoIr4K32q6N503gk+sNVfMf8AZH0J5KzY5+bN6mKH5h3NEYQOCEeJ3NsxB2A75+AgUwTEjdLMdbj+1B4jd2zz8X/Sp0+l2VfQuvZd9rudSfLMfqaA4gc0wQuBQjjoPeOuwkMf/lQ9IHf7V5PdFWGO6ievdcfnU6Qc/fkpkPL7qU4kPH4Bjp5TU6XtVZAeCgcS1gZz/QR9TRCSxd+qEsF0PsmrGJcjZz/Lr8v71DPXH1U6Engmbd5/w3f8+NUcTX8h5qhBzBR+0fpc9R9TQfNX/L7o+grgqNjGHJz/AFp+tG2a+P3QGP8A6lVfFPpJuCeWYH4QKL5jWrVdCeIQDjz/ABfE0YeEsjsRrfEQI29CaouRCgrtxQfiX0aqzKzXP0UHia7Z5+D/AC1oC88kQDef3Sx4mn4vk360HSnkipvu/wAryyXBM5VPmR/y1yw0jj781tcKTlt2EaqsjTmP70FNcddUQa7iFcYhpAZ+egCqZHXVh40QYzkqLCqveLGVUkctbe/qTRERgaGvNU0gHVd+9AHu+OtsegY1WaO9/ujycvuPyoh22yyP47JPoCaLMwc/J36UEJO49QlXv3AT+9tgjSNCfHUJTgGmuqffigLCLp1eqKrYmJW7aY9M9uhzRDQtI8Cl5XbgqHxWKB1dB/7tqPTP+VEOh5HyP4VdcmlAu3p3sseZ7RD/APZJP6UXSM218j+EOVyMl6+YJa1HTNHlHf8A8+NVmi4NPkUdP4qWv3T99ARuFut5a96rBb/ifJQNcf8AalcfdBjtgB0z/qD9avK0iwxQ2Hb+qE2IucsRuJ95vnsKNuU/x9+ajgb0JUDGXSYNy76Iv/yowxm+X7oCSdyfRGN9o1uX4HMZI8pV9KCm3QaPG0wB1bnyS32lfHT8Tn0jIR6zR5XA/j82gsHb1/0mBeZxoo0/9RVnpoFUUkgMNm/K0ynP0086/CHex1wR3SfIzP1o42jXX34oHlzQNBp75q6vcuRFtvKTpOuwiT5mhIDN3Ig8Eba96v8AZrugNl/MQp18zp8aXmG4cEwBpoFvr+1S5Ztgd7MPOdd/H8hQ55b4JhjgrW0kqWiJLBZMCdOsmTp8+VOzSDYXokCOI7mkZ7KJrJcDcCJ8xBXWOs0Ine7T6ffHdM+WjYb34f62RcPiWY5bSt/KwYsAJ5BjI/ttRmMncgnsr9JZsbad9rURcQBoikdcrkTtr3hSuj40fT8Iut9NtUqbzD/Z2yOktE9ID61Rbl5+/AIRG87Bqo+NdR/srWmgmQOQ0BJ6jXzjnVDKT9RV5JuQXDijEwbVo+RB30/CaZlA1zFLPSnQtH3RVx66zbb4FgBp4L0FVZ/y+35RBrx/D0KFcxqBgTZEfxM35AUYJLfqQONHVi5+IoZy2bQPUtdMeUmKnWGhJQ9I3g0IH29hqEs9P95/zRVmjpZQ9Id6CTxOPcmZtqdJAGnpFBmFcSrzOuxQQftb/iX5ilZgmZn+/wDS9HbweNExnE7/ALtf+T/JrMMW3e004eTkkn9mcQ5ly5HTI4PqDU+bYNhqjLJknjfZa597OB/+tj8MzNTY8WANvfkqe2QnavfegpwJAe6GGkbA+uvh86I4qUb0qY2M61XiP0pThdwGe7tGqWyfU7eY1qOxQI/aCj7r8olzC3RqFtjzAn4Tv60AkYd7TWtcR1V1nOdHVTy9w/ksRVuyDa/NUDLdEIzrlBi3aAjTusN/6NqVZJ1JThVXlSd3EXZ2tN0JR48YhhNaY2MdqL9EDgW8fupbHXAADatFjMkowAkD+I/51ouj4lzh4hC51VQvwTGGOcwyYcMT+E6xzYkgdef0oHB4+kurwTIwHDrABHfGd3LbtWdGicisnMSpLxM8/P4r6B2brE+ev2R525Orz5D8oKYVWJ7QWy08oVQPJYHzNPstoAkff1P9LO6PNvv77EZLFpfft2/Hc+k76f51K5COq4+iEQ1utLCNYU91UGkyAigjwMa0pzcQd9UxpjGw+yI/EsMNCW9V+kUAjn5K3SRVrforG/hCAcs/BDr4nL9aGp7okeqaGxEXqqWr2FOgteGotDn/ACzRFso4/dAOjBr8IrYGwQCttfGQhHwiyfyoBM9vv9hWYmHW/fkg28BbQkqLaHmRZk/EhFnWiM73dviEowAHQj34Ju3IEgM2v3bQHx1pRcT2eKYM42N++5Fu3GI1TbmViB4nMKrXiUwlx4JG7hFYq2VN5JGoOsd0s5jWdtKmciwdvfYqzuH8Qh3uH2G97lr7yE9eYM1GySN+kfdC9+bcD0S5s4VSDLDmdNxzUwkwZOmlMD59QgL9RYCtbs2GU9kxDbqCCFk9Jiefj41ZM2gcLHFMY6I2RoUU4N4lVLAbZSUG494TEwOXWqD47p3rr/SMkgaemnvySbYRmYM9kowBgXMwRonTMo1MdRTA5jG012nZv6lLL3Pdbm6jnt5gIth2+4iwIlgrAadAW1iImo53Ak+e/oow2dAL99yMMXEg55HS2PDmXj5Uvo2kWPv+kfTSXVen7QbnFLSZsxfpGTXXbVRI2pjcM9xGX7oTi8oOZZ6MlwkIrt/Nac+RLA09zZGDU+o+yy2x5oBAvYHYtudYyEaRofDl5a0HTb0p0I/l9lW6jggDVI1IBzDnsHGnjSMzSLO/fp9lpjjF0G2OdG/K1itxO1O6t4m5lPxGsetaRhnnXbwv1QZoOAv/AOq9F6W2LoIZntg6CUaG8IJ86xl0RsgI2uloC9e7VDxeLNow73m05XrrD1GlNjGcaAeSW9jx9RPqgW8Qj5lZSV1J1e4dI5QPrThEwU4vrwSak2DbVXbCqYMjTQdmx0Ov/mczTGsa7+Z8ghIe3cDz/SJcxtobC4e6IhMunnmMUHQxHifRGHSVw9UjfxausLhyYgTDtoOURBqNhc131V5BGZIy2iPK1SxculiexYA9E26bnw+XnR5GNGrhfelPxF6tB8v2mV4bccRAUc82vyB/PlQmVrTd2hEjiKATlnhZUASggQDGu/Ugnrv1pLsQSUwPcBsPVG+zvM51mZEAAjnAKgc9etX05rZV0r7Vr+FDxKxAiVYiee7Seu3WrGJd2ev5QkniFI4cp1IbTaHbQeAGg+FK6Z3A+iPM52lfdHTCL016vrMdZOvrVdITx8kwOI3b5lGs8MQGW7Mk7AlVHlKEE+Zmo6d9U3Tt9/0jYxrj1gVL4kWzAt2pjkEHwBJ38PGo0ZwcxPiSjdGxv0i0yOJxuqrvEtbGg5wG0ohEzhaDvQrnGRp30APQsx3jkfCiEDeRU7j6q9vigzFcy5hylwRy1BahMQqwDXgqNDS77ldceJ1dD4T/ANZoHRitAfL9JZmYDqSnreMH4FPmx/Ss5AvimfMMrQKt/i+Xfs0HKYn1OlWGXsCocS7g1Z3EPaODAPaTuFe2sDQSZpzMO918PAoRiH7khYGIuvBZbUL1zoRrB0MnrtptWhjG2AXa+Ktzs2wSIu9SNV1IGYg6AKCN9960ZSeHFZzlHEK2KsXWlLQaPusiXG1G+Y5IE+Bo4ehAzSeINemt+ip2Y9Vvpf8ApN4DgV0nvXs09bN4AHXduzBI26/Cjnlwjqy0PH+lcUcw1Iteiwfs8wEJiQ205RlmPiDSjFhZNekATA/EM0EfqpPD7lqZxDTvzMDyJis0pwoNNcXdzVoYJyLLcveUO6juy966wXciysHwkxodpFLIw7Wkg2Tw5eqmeW6qh536K2HsXSwzWyNeoMCDyy6cjSHvYGmnImut2rPfakOI3IYq2HdxmJ90wZbN0iZ1k0yC6Dg+tOaGZ5vLkse+xIXMb2YDdmVKkmXLCRJIESMzcgYJ15Cn5c5rN4Cj+fJAHFrby+fvdJ3faVnOtsiAI0LmRzOo5SKf/wAdk/kDz1ASv+QDrBbVDtT3C+MXHFxlttJB1MKDppGYEaSNOhO9YcThWNyhztvP05rXhpi63NBvyHryWb9jxX3kwrNzJRCSec9wU3PBwc8DsJ/Kq8Wdw094H4Xqxw5I2rtD4dAeC45+I4j/ACVxw9d/yH6UP/EwkcUX/Kz3a5uHeJ58hz+FLPweInQlN/5iauCqvD1AgAHefjG5BB6+tZ5/hzGG8x9P7ToPiTyKyhD+xidVWNtQfhueQ51gODf/AAd6hbhj2HR7b/8An9IN3A2iYZGjorGevlH+eYPhxcfH7EeYRCfCSDQV5+/RY+J4XoezS4xzSc2umneBJ+XzrQyR+mcgVySCIgeoCe9Gs4BUXvGA2oALK0gFQDGg5HTTTlSHSOcaA28RzWljGAVfrSw8fete6Vv3JEmCAZ0EaoSNB411MPG460AubPINrJ70bhhsqYFm8uwlhJiCDqBA3PLptFTFCVw0A8D2hXhnRNO5v9Fb1mxZQN2dq8zaD/bBfhvB/vXLMkmgdQ8FsMDTsb7is3EM7EoxydUcmJiQM8aaEeOopwr6t+0D+lVUabp2E8u3tQsILuYFspXWEAI1P3swBJiPPQU18cZbpd6a3/pJbNJdHyCJi8EwOrpJ5XBcYxGmhXmZ8/hVRuFaA6ciAiku6NeNlM2fZt1Mm/ZQwCClsmOcjKfeq/nmFuXKT3pRw0gNgjwWngeB2zP70PO57G7vBmGzAefzpcuKyj6cviOKjIHudd5r7CmcPwfD5Qy31YySGYW+WkLJ5EGOkmkuxU91l0TGxxDfcHdQMGivKy5OpZXVTIEQACfhVdK4spwrsq/vStzGufma6z5JpMDbEk2SgYZizvm2E8iY0FJM5NAOuuylOieLJb9ih3PZ2ze1Vid9yWUdYDEfWiGLlj0IQiGxoPJXtey6D/dWm/8AbFX84XfyIU+VvgingyJ7q27flaAM6xrH+RVdM927ifEo2YZjeCpYwNwADtUY9TbgfLSajspN166ohHQ0XYXhVxdS9gana0Rv5OKJ8rDoA7zv+kLIHA3Y8k6MJciGvW//AOf5m4aQQ2wQD78E5ravZRbwVwGVvkeAUR6SaouHFqKiU3b7Ue9dn+lB+VKcGnYeqsWOKHiEV/fcnyIX5iDVtGVWd0o+EsRlaT/U/TXWegpjZHXm9/ZUWabql6zaIAC5gn/qMsLERPUiBPmeVWyRrXdbirMbnN04e+aUvObee2AFEdwlpbVgD7zjORLTEDSNdqe1kcruka7tPuksvdEMpHD3xSV24HIi6D3O9A1ZvdLZ911B5cpk0xuGc0HTu5V3A/rsQ9K0ke9Vh4nheILkpfYW50DAkwdDmAEnWZ0rax8HRjM0E8Ss72TF3UdpwvdEs8GYI9u7dOfdnYurKoEwOszyMSdqzTTsLg+Machr4o4mO1ZJv3kKl/hlgmQrEECCLjEbDnm186U2Setf/wArXkh5nzSmFx1xho98EbiTPmdR0A+NbjK9h+v1XKEUbheX0TaY3H3CezWVA079ufMmZqjiGtHXkPqq6LP9DPsiJg+Ktr2gXzZD+RqnY3CkUST5qNw842A9Exa4ZxD71+311JP0FK+dwrdm34JnQYi9/VGThWKnvXLB+DetAcbDdtb6D8oxBLs4+p/C0X4WQo7LKjk6yWKx4QN6THjznJlGZvLYpz8K0tAZo7zCAe0UMbgQIuslrizt7qganXYV0o8fgjVRuJPD2VkfgsTrUgocfYQ8HxDD3NFCseY1zaeB1rssbBIzNk079lzHGWN1Zz+V2LxmGtCSEHIjKcw67efjWSTFwh2WBt+GnKrsLTHhpaLpTX357UsvF+1lgHuWiw6kAT4jc70rpZ3fxA8LTOjhB3J9EIe0pud23hi3dk+oBOi7axJ60qQSkW9zR3Af2mMMQPVaT3lAxGMxJ07LLrpLjQ/AgaTzHOlRwxbl3purfO7YBUGFvsQ9wqV+8rXlRTr7vdYtGo10oy6BoLGk3wNXX7VhsriHOojjZq/0j3OCD38tpnJ1R7rZBPIEtLQeu8UDJ3fTZA5gao3Q319L5XonsFZxIUjOA06BXbKRGgYxJ59aCaRhKKOGTgjDhp3a48jQlrpjaNo/P0oDK3loewflX0D7/Lj+FpYHA4e2pH7gQpJZrPaMNZ7zSPCKY34rMxuUNvhyPglO+HsLrJrxTWD4jhlWPtFgbzNkWzPWM0D05UufE4mUVk8Rr68+BRwwwxnVx86RrOLDsWt4tDb37tknL0zHPufIbVgfQGWRlHvr0WsWes02ExaNu4NL6t1ZUyyeezEUtzMu7UTZmnSwmLWAObuXmgj8EkHSCusAfAzO9AXNIqkwOF2mHsOuv2kEdCix67iqB4BqhPG0K/cUiQqsfDMvx8aJrZB/tKeQeIQ3JiRPiIzR8N/nVCQ3RHiqbqNwfFK4zFdkue53VzZSYGhO07+s0xjhI7I3dU8uY3M4aJdOK2W2vL8Y/WmmKUfxSvmG80yl0NqrBvISPWaUbG4RCbNsrdmTsT6UJfSvpCeCF2J5N8hU6VqhkdyQL2eRDnNOykAgDWTPhy1+dB0jd6TGgkaHwWfjbkwz2jdiQpzHMSFLmWmFgTyJMiBoDXQwuS6BAvU923u0Et1dXWg70BZK5gttmAmArW7atKwVI1OkknUSNNzRSStDspscOdj33Ko2HLmoc+X+0xatWgucPmclnYZmVGZu6olYIWADtqRtoKU7El3VFtvTYeg5+KYIW6k0f9c+Xh2oOITtAc5ysQV71uNW9+Hcyy90EGNvA6jHOWba9xHqAPyjdhw/U6d9+iwsT2isQr3QBAEuBoAIMTsd61iYuFhZzBRpIYf2c6K48WuL8wo/Ouu3DYh29eS5DsRCPptauC4OLcnmeYu3FnzANST4bM47iu4fhUzGRDgfNNPaYbMo87l4+U94Ur/ijxI9EfzzeDfuf7RFtXFXMzoIiSS5X5tVSfDoWDruAvuUjxb3mmMvz/KYs8UkDLftkayQhbbwDA1hlwGGa0nMT2Af3stkc8zjWQDtJWTf45iWLZe4q7GEAPrMfOkNw8DaseGqbcp+k1STHELM96y9+6d8rGJ5kCAAJnXlXQY9rW01gA5klY3NJNucSe7RMp7Q9mvdtW7RymJvDUnTZVJYQd+vlqyeUTQ9E0aHfQ/r1VQMMcnSO3G2v+1n4viFm4QTLkkEjK5KkDQasobxMdI3mssUD2aDSu39FapJ2vonW/dbj7IHa3S0WLQXYT2dtWkHQkAQPjJ8a0tysbT3HusrM82dAPRO4i9+7/e3FDbGGGpjQ90yeeuo1jSswb1uqNEWgFkq4AYHI/aEHvMlg9mCIIBZ2iY38OdQmj1hXedfIK+jFWDfbStgCt26y2iC+UscsQFGWSzczqRAMdKqUmNlu2tEyNr3aH1QsaXDfu0BLCVzsMx0BEKTrI1G/wAauJzK6x8kLoyDQQ+DXjdDf+J+zEdGbvNruMwVRt8aLFNDCDkzf1/avD24GnZV1jCzluJduZ3XvsxCjunKAGO6wBvRiRoBa9oocN/FC5rtCxxs8Vo4NHU5mZSu5zOCpgbkTqaVKIXChfvkrjklabNe+aatNgrepIuOxzGFR1WZ2DEwNTz9IoWSYoO6jdAOI3Hd/aY4QOacx3PA7Hv/AKW5g2VrYay620I/3aZTvzE6emmtc7FSiSU9IzXsOndx9CtuHYY4hkdY8/x6pW5xTDM6gsr3ZyrmSGLEwATlAjUAEz1mhMGIaCRYbvvsB4ohLh31mokdlLL4piL1rFKovvbtlll3ObSQGbKOX8Jrdg2QzRgvGvYs2LdJE8hq1kZrhGXidswRobCrz8WEnTpWxmFwt0AdVjOInq7GizOM8YxAYpazSDlzd0T4yNPoNKxQ4dpt7zotsszyA1oWhhcVfWwue8O05hVFwHoMwiWI1MTQOkYJOoNO+kTYndH13AHs1WZi/aVlhc5JGhBtDU6aZZ3rS3DZ9cvrw70h0zGmsxPh/S3OB2bl22995tKJAVrJRnUD3h+902iSsUvFxRRRAlxzHYXf9KYeR75SANBuSKWfa9oLcmSQoYgROvU6CB86R8q4i6u0D8VEHEFXu+0Sk90ueuVQsctzPzjemN+HmtQK7eCI4tjj1T5BPYfDNcALB1ECCXE+Hu0h/RxnqgE9yIOdJvfmpu8OgyWc+PaP8+9VCUkUK8gryFutnzQ/siZs5DFpmS7nXw73T5VT3vcKJ07go1xbqP7/ACpexbZQrKYAgAEgc+nPU+ppOUtNg6ponJFFX+zKJ94SI3nTXr50JaTvztMbOQszHcJtMACXgGRlYA7QAfARt40xk72bAeX7S3HMjWMBhwoBt22O5LpbLamdSWnnHwpDp5ibDiO4rW1sVC68lnYVyfeMnntX0KN4G9rxjhyT225UeZAon4iIDrKMhk4BLXRZHvPB85+dc9+Kg4H0W1uGl4hJ4+9bdcguk66iN+epH5Vy5jE5+cEnv/pdCLpGNymglsHhrCg+6xGukCfVgQfMc6VJI7hfef8ASNrG8aPgqX7iTBtIo/DAJ6fiCzQBrj/Kzz9hGZGA7ABdcsCD2KoHaAFJRPFSdQDt8+dQOd/LUeaBzQfp0XXWs2AxH71wVzaiDmDRJJ0VSNv5fOo3pJqB6oN14InNijJI1I9UrhMa15wlvD5RlJllOmUE6sdW8pA26GmvYI25nPv99iUwl5ytaENlu9o5tWO4DM3GIAY7EAsI1BiZpoLMoDna9n+kNODiQEDD4C3JDshaJy20JAjlI09Bzo+lIGg80IizE3otSzw1TbIWd5CSUUnQMTOmy9OnKkPnPSDTx4hMbB1Dbj9k/g7lpEBSzYDAKQW94ndu9EcjqJrPJ0jnaucmxtawWKVnx6tlf7LbkbNqxBHuhdo0GgjkPChbC4WM5134X3qPldoWtGnvRCTiqHMChXYETAAGgHugc6PonjY3x5/2szpJDqQFe/isPdjPcmI0zd2AAApgQRpsfOlBuIZeVu/vmqfOTWbgitesnRWSNiBlAOun1qB87bGXf3ogM+yes3gRlHZN0zQSJ5QBWqP4pJHGGOZdcTuezVLeyN7swJ7r0UYtySMwC6QSOfryiRHjS8RjYcQ7pGx0eOu6Zh3PYOjLtPss8YdVPcsF2zDKZhMuneLSO9odYjXY1G4qx/5CMutjjrwC0SCNmrd/RGd8XLHNbAJJ1JJBJka5eWtZs2EsZMyo4uWjYCz3sOGVrzhkJAITOsgEEjuiTOorQJGOYWxtN9tUha573Au2XrPZzEWwrW4VBm0BbMWBGWWO092IrqfDcS0xlkmpJ5LPj4HZ8zETjBs2bb5WVJBkJGYjTY7DptzFYPioh6VjIh1gdd68fwtvw/psjnSHq1ptfgvI8K9pVspkXD5jr31HeJJJBY5eW0D5UqfBOlcHZ67L0UixjYgQRfbxSvE8RcxDDJZuIq7aakH8RjvGefietNhY2K87wb7ftyWefE56yCkOzwy6fusPMU12JiHELFTitrhOAuIdSYP3QzDN/DA67elZJMYwiq37BpyPmtWFYc1XXin8VxVrIXs7bFCACWLHv68/GJ9aqKB0liQ6j7LZO/LRYND6d6mzxi63+7Ueeb9KS+OJuxWYYp3JGTFEnVQPKT9aS5wGoRifsV/tAPL5/wBqAvTGytO6MqGNCpH8xP5aUJcVoDUO5ablHr/ahzEo2svZL/Ym/En+pfzWq8EfQOXkbOExOgy3I6swX4xI8a7bsWyrz+SxjDOusnmjYzBOkgKx7xgpEkA7kTznnWeOZrzZPDinyRFtivJDwWFck9qrQO9DSsgTqAASSYieU05721/4yPDj/Wm6Uxrrt4NfZMjhjvZ/esoUEnKnc2I0zPvprtvNLneIZS1tk+Y53/SZFH0seZw0SeHs2cOqw5N2JuLo6gydtI2jU1bnyTE2OrwKEMijAo9bj3rPxbX8SP8AYBmklnC6sOQ00A05Vqj6KE/XpytZXuc/gN0ZPZrFXCXNqNt2CgE7DXyNV87AwVmQ9G4m6Rf2FdQ5WClQwJhHuERE7LBMTofGg+cjdqOXd+0wQOb9S1sbauuoSxYe3B0uE9kYMk6mCN9hpWWMtBLpHg9m/ktTnGgGNPft5pc+y951i5dsb/evuY0OgAEbmRqeXSnDGsB0afL9oDh3uGpHmi4P2cuW4VMVaWTJyIxmJOpJAI8PKhfjGu3jKNmFc0aOC7GYcIFPalyAcwt2jPPUwSTOw6T4ipG8uJttd5UeMvFD4dg1l2ymUGY3LiQIJIIUHUk5uQ2FFPI4UOelcf0qiYDZ5ca0Ru3FyZuDKukfiESNOsjoPeFAQYyDWpU/9m50CXxGBVgclu0Y1XtABMgRHxLaxyFMbM4fU4jnXYl9EHHqgJXFcMOYdmFVcon7vfkyNOX+cqbHiBRzHu7lnxGGP8fZ4qbXC201X1PXxFW/EDYBZm4V5HBb3D8KyrM2oBIOUBTsDv8AGuZMczstHz0WuPBnISSL9/tO3Xt9kzCWccoAA10nz03POs4ZIHgHQc00YZnRmzbuSXwOMVmyuDaK7mQZ2gQBMmZ6aU2WAgZgcyFkTHnLsj28XYgnOxKkSCpOhE7DnIPpSnQz7Uo3DsNkOQ04grHnG+yg6SMurRMjbxozh3gf780DY8xAv3yXXMamYoUcQJMgTtpCjXWoIHkXY37U3oWXRJ7UVbttkLW3LnbLHe3iY3PTSaDJI1wa4V29qqSBuTMxxKWXjVkffHz/AEpnyc5AOVYS8BWfjdk/f+TfpUGAnH8ffmoZAhftm1yY+h/SjGBm4j7ITIEW3jlb3c3+k0Jw727qZk9YvsJ7gZSZKsIBEgxtyIB/7VoIMkemhGl8u1bo5K19OaRxRuI+VVJUgMO4xgN90mdxt6VImMkbyI0OtX2hLnjo20aH3SbwuGukTljzAX5HWkSM4BLax5F0i/ZH/D8x+tILCi6N/JQLFwe7IPmDPmKgsbhMYZG7JtWP3ly/ShIHBbWPBC6V6D5UrrJ2deDv8RvNbEOqsSdBOgkEEmTuDppXZbh4mvqiR77kl+IeYwbAKphbt8j3s56qjMfpApzmQg7HzWUPmPH0tOi3eIBKOzGQZGXu/wCsTu2lKuMaAgDv4+SPLKddb7uCvbwD/wDkp/Vl/wCqoZGf5e/RV0Mu61bGGcACLa+WvyAFZ3PaTuStDYn1uEwFYff/ANIA+s0o5Dw8ymCOhuuVGO7Mf6j+VS28gpk7SiCynPXzJ/WpmPD7K+jbx+6HcxFlNwiwJkwo86INe7iVLY0bBZd/2iXZFZumXQectuP5ZrXHgX8dO9Zn4pnD0QLOKxL5so7MEak6mNNiSPpzrQcHD/I33LOcU/8AiETD+zt94LYgqCPv3SojymT6UzpI26NbfcL/AEhyyO+p3v7rQt+ytkbvdvv0tq2X4u2kfCrEkr9GsAHagpjd3WtXh3AHXXKieBJJ9JijOHL/AKvRL6cN2T13gCtGdlI/ktnbb7tW3BsGyhxb0ne4IoEDsjBle4AfdIglYG56Vf8Ax+tqfPOASr8MAMC2hEb94H/hIqH4e47EqDHAbhUXh1se9bOv4LjA6fzEikPwUodlb9k9uLjLbPvZEuWkQQrXLake6becch3ireA0isT8HK0gvC1NxMLtkhdsWXJi9ZnQah0O45Zf8mltbI0VRVnojxWfi+CXFui7ae2I0KrcEwZ2B97RiNa1tcXRljwfJJLA1+ZhWvb9nbiKGZQyGCBbJJVu8Q2brDEagfSsMk5uhp28D4LS3DAix5IWIsKtp7ga4H6bZxP3m3IBLbeM0DHlzwyhSt0bmNJ1v7oXDOCxct/aLgtLlzQSbbyDAghtCfhAjyosTiqYeiFnbmPYQR4enAk7a8l5v2gzXMRdZbTAFs2gkCQJ203k6da6vw6QRRNa9wuqWHGxl8hLBxQRwy7CkKCGCkQR973Qddz0rYcZFZF7XwPBZPlZSAa+yawHB8Q85E2JBOZRqNwJOvw0pM2PwzKzn0KOPBTvum7J1MJiEUFkYgkDxk7DKBPKspmw7yQ1w2+3aidhp2Nst7PYTuAvPm1UgHQydj1pZLBqDakZcHUVv4d1vI1u4JGzCTHUMIM/3BrNiISHB8Z1Gx7P2unE8OaWv9leRvcLey5BhoMZgsjXb1HPz8a6TMTG+K3N8NiudPA6N5N6LVw14Rqo+Aj86wvkZeioPI4o4xI8fnS8zUWftXNiR1Pq1DbUXSO5pZsTro7ek/MiamnJH0x5rLwVq2kZgibxmLcjE6Gnvle7Yk+S3jDNbqR4rQXjNpDlA127qjfzNI6F79b9UXSsjNf0ubiyk/eHnA+U1Ywp5qjiAj28epE6x8I9Z8fnQuiINcVbZQdUviOJKOaj+ofrTGwO4hA6ZvApNeMwSM6E8gGBPqNB5TTTBQvL4oOl10ISWI4zfKjKrEkalQxIOs6kEdKazDtza/0lmchtf2osWbxtm5ea+q8iXZM3koI08dqKWSJjgxgBPYpBDLLq4kDySl/HWkbS2GPNnMkx/nWraZCNDXcrcyMHUX4pW57RPqECJryUfWmCI1q4nxQl7RoGjyW17P8AtTlQi9bN0z3WhQfLbWtUUelUsUzhd2vbYfitsoG1TqCVEehrS50cZpzgFmbFI/VrSUa17SWFmbggc5kctJ2pTpoSaze/JMGGmAst+y637UWHMJdtsTsA6z6EzTW5D/JJc143CaOLc/dA89aeGsHFKJchszcyfgDRgt4ISCguPP40wFCQgs1GKQlDN2iLQhDjarAPIegoDG08EWdw4qwRT90Ut8UdbBNY94O5U4XFPYMgjymflXnsThdeC7WHxGnFamKvWuwz3hA31GYkT5bTG9cSRgLsrTrwXUZIWi3DTivIe0fEzfuEqswILAaDYZWaCdp2HKBT8LD0besffmkzPsdUd5G3ivPvjZYhmAHPMRl55dBJkiDtXQEQDbA7uaw5sxolZGKIL5UaRIhhm8J3108a6EDCfq08FmkIB6qtguIXbTAq5IBmOR9f81qS4WJ+4CjMQ9uoK373tILijMXW4GWHVjAXUNA5aGua34eWEltUQdCtZxeasxN7rdxHArbWBctXXbKGZoY/vAATpPukkc/EbxWJnxCRsvRvYOAGm35Wl+BidHmab4nt/a8rhL7TqxnY6ma9HGQW6C618OK4zrvdPXMKzahoP19aVI6OtkbWuO50QLY6sefy3G+9Y39gQujy9yaQryzf58KznMTwQ6InbjofWllhRghR2vh9KHIjXJw20+vZOTvrcI38jTM7m/yHkumaJvL6ol/gybm2NTOrtqfGqbIRoChcLNlvqgXuHpq2UTzGZoPKmMlcBQKB8bT1qSfHC7KgVjkAAyqNVIEMDG48Y5+NFhGR5znGt+avFSPLBl+mvFa/CPZCywDPce6D+E5VPnufpXVc0ALlZyvR2/Z7CoBltQeoZ83+rNNBZdorBpVv4ZEBZFLwCACxYltIgsdhrMmuRi6LsjPHs7l08MDlzSbcF4viF3FXQqOy5V5AhvUg/ITT4cPAyyNSVUuJkcaCQTgc6tPrA8ae6QMSQHONLmwuHtjvd4/hXTx98ifSlfMSnRgA7f0njDMH1nwS93iuUfukVPEatvO5miDHO+txKhexoprQEle4rcY9529eX+GmNhYNglmd53KVa/O8kdCdqaG8UoyHa0ex2mmVDHl+Z0q2xkpZeF6ThHtJirQtrmXs0BGUwSQdhI105a1oZG+9Uh7mVovSJ7WsACyAzocpIj1BB+VawyysxK0rHEe1XMAR4GPypoACWSShlWYgCddvGhkxcMQJc4aalEzDSyVTTql+IsLI/eXABqJUzr4Vlb8ZhItjSSeylpd8Mlbq8ili/tmz3v3jELuNdRzg0p3xKaxTN0bMFFX1J/B48uFNu2Qjfffurz16nYnpHPlXPxXxHKSGUD5lbsNgc3WfZHkEm3FmLgLAOwOUsCzSFUagzPhvzrKS97SXG+PAUOa05Y2OAaK9dTwWZxDj9wHJeY3ABlIMrJWdxOm/1o2YVrus3Q7pTpy12V1HmsbFcWJjL3dI0gab6AeX1rWzD1vqs7ps22nckHuliTuSdTWoNASSSvY+xfCD3rjpqwyoDG33jB8hW2FkbGGSbRvaskrpHODIt+xbd8WBIYWttu7O23yrJi8RgaBaMxuurp5nknQR4tpLXaDjm19F524lmZFswDqJAMQWgyPjvNc0yyZrBoea2ANrUa9miewfFDZlbC6PEW3DNJ1lVXcDczzrJJD0hzS8OI08ytUeIyCmceG/ksa7j1zs0EmdZ6xrofGa6MTXsIynQLnyOBcbCdwnEzGgHhI2rQ/D3qOKWJqGyDiccWJMROjARBjbSOU6Gk9ENii6Yk6rruOkggZdBosAaAaxG556/ClfLBoom+9VJIHOuq7kfD4nNyb1X8hWaSNreKsZTxRiP8mPoazFw5o8rea2rGIPMik0OS7JtMdqDufnU0Cqik8bxGyg17x6CPrTGtedksvYN1kXeNqSU7OBEe8NmOsmBz0+FP6AnrWkjEcKWU+Jum4xw7OrAZotnQDmWIPuxGmvyrXEeiAzHs1SHtEhOUKD7Q3Yh7z7dWn0kCtue9haydHzKtZ9oQQVuNfKwAACABqJJAaTpOlZZI3V1AAtUZjB69lOPxmyq5UfTrBnxkHY/oaz/wD9Dt1sAwzdQsTG8UZ4XUgaDUkn0p7ISdTus7sQAA1vBLCxcbkBHU6+g1rQIUh0yImAYmJ16KpP50QjZzQGV3JaWA9mrlxstu0Wb+NlX5Eio+WGIdcoWNlkNNC37P8A+PsZH+5t+Bcz8lj50g/EsONAD5JowUu5rzVbvsk9nW+ZA3ykRrt4706LHRvNNS34R4FlPjhiqo0ZFPWFn5A+PParm+ItboDr2aqQ4F79a0Um9ZVQq20yzJLR5FtQfDpXMfjJnm7XSbgomDZKYfjCnMB00UL0mevT/OQyuxBAGbRHFHh7PV1TtzjDsQ2QhMsBI8BlYSBHPQ9awCANNE63v/RWsvOUUKCR4s3bply7iFERBD6ltCdjM1phIjeXD33LPJG57aWQcEEa0OzWRDQQO+VAWT1kgmDzO1aRNna7X9LO6DKW6apu9euXEyhmy5QFBMd5FJJKbQCQJiIikhrGOsge+3tTKe8UHGtvulizICLroLuQoAx1ZDsSTvrEQeXQU2g/VoOUG/FBZYOsRdV/tCtsLjMMhOaG1A7uWdAfwyR6UTgWAOB29VGU4ltb+gTHAcOCWW9BySFQKGDZpzlo0zCFjWgxTyA3Jx43qOVKYeNpcc/DZavDnti4ttbLrJJOgmObEjwgxqZHwrpRfEujic41ptQ49tmz3rDJgM8oaL13vl2LTxasFLAnJDaDcLz1PgQdZ220rgyY6SdxEhuyNOGm2my60eEZC0ZRVf3vruvN8RsOgYjvDqAScvLN0iJ05Ea1qgkY4gHTs7Vmmgc3Uaj3ukTmyqyFbYJ0z+USW6tqdd+Xi+22Q7UpQhc6jta0+E4N7d1mcg7IjCVaQTooOnMa7eVZcRK18YDR2n9rRHA6OSz5pD2iwOW6XAIDRC89vDlp567VpwE4czKdaWbHQEHMBug4awZVCSHYSFII8SCWgDTnrW35xrWk1YHHfy/CyfLOLqO54IlzBXOzF3L3SYmR4jbzETQvxcJfkB1V/Ky5M9aJF9NDp/m9OvMlZQN0RXYRBInbUVleGkkHgrEbwBpvsmVW8ddf9Sj86z/+FaBg5yLpa9niqKjI2QPoVcgkDMPdaRpG+3Pwrnuw73ODhda6Lsxvaxpa7fnwS2Dw124hvO+VP4tAxkjuhfXpTZJI2O6Nos/ZZRDI4F7jQ+685i78NG5Hp59SNK6MbdFgedaSoxhEAiYMmfhAA6bUwsCEFdisYWIiFAEQoA0+HhHpVxxht3qie8u207kPO7bkk+O8DSmNaBslkk7pi1aY9fjpV0hvtTuH4bmManymqc9oFqNDiaW8ns06pmRrQPMFjm8tRWcYyMHinfLSEcEva4T3ouNPkZFa2TsdsCkPic3itnB4BE2Hx/vWgHkEgpwIvSo6MP0coHluxRDdMQHYf1NH1pBwMR/iE4YyUfyKAGIMyZ+B+uorK7BzXQArs0WhuJj3J17UyeI3GXKcsfyg1TfgzPqeUR+KPGjQknRdwqkjQdxTHkSDHwoXxQR6BxRCaeTUj0RbeDun3Uua9AQPyFZnvhATWslJTC4FFZRevNB97Ke6NCYL9ZAEVzpMQdejaF0WYc5bc5E4jibVlbpsqCQR2jNLA7wTJM8tuvOkxCSQt6Q73QTzTQ7L2LzftLj7tsKe7r3dYzSTz0gSAOU+ldHCMY/RY8YZIwDwKwLXFriaws7SVPQaA6cuXjW84dj9CueMTIzUINm8pJJXOTqZGk/AzH6VsDNMrLWQydbM5PvjLt1gcmaIAC54AAjYHoBSGYZkV615JzsQ+TUi/NPW7mKgaMgHICNfEx+dRrIAesQe/VU+SZ22noVt8O+0uc7OqCMveydROw6ga1lmZhWCg2z4psRxDtSdF6DDC2CDddLhE6ESNemmlc18YN5RS6DHOA1NpZuHWGZgLmS2wIZPe0MmUb7usHntRNZsTqRxVukJsc0Gz7I2irL2ouWzMKDlMa5Z1liJ97TbSKN00gdmYAD77EDWRluV+oU4X2WyRAEgyGzlog93RtNNB/3mlyTPOlI4mtYbBS3tJwS/H+xe5BkQCTMjoD4/A9BqGEcA7LtzTcSRlsa8lk2OBXL4l5tFQQwe2xZZB7wBjQ/iXpyNa3v6DQdazpR+6yuPTUTpXNegwuHS5aa0u6KsHLBIM5SB92ANfEmuXOXRyCTgSfD3wW6Atc3J2LwOK4eBLZiT3gRyBBH3vIg16CCc6CtP6XFlw9Ht1QuL4hWWyiTCpJnfMdSdP80FVh2OzOc/iUzEytLWMZwHqsrXr9a1ZR2LHZ5nzV/2kSpXTUAaADUbH/OlLMWtprZSBSEGuEQWYjzJ8TpTmxg60lOlJ0JUphidQfnH5zRZCgzItvA9W9BNWIiVRkCcsYBfwsx8dKYIXIDInbGFYbBR8P1ojBzKrpDyWnZdhu48gFH5VnfhWnYEponcNzXgrlp3b5mgbgzxCM4rkVeR5+eta2YdjRss7pnOO6Yt3I20puQBKLijLeosqq1xvVYChKr2lGhtR2lEqXG74xQSRdI2kTHlptO4Tiz2/dK+g1865EnwfNs5dJnxKtKTtv2kbmo+FYpPg8w21WpnxKM76II4paMhrSQd5VTr8VpLsBiBwKa3GwnchDxWOs3NGSBEd3TTpsapuAmabylH86wirS9x8OwIy77mTO0CZXXaibhJ7sAqnYyMjrEeKqmEwhiQwgzoVJPgSykxGnKmdBih/EoPmICKsIt/CYI83I6AKPmVJoo4cW3+JQPmw7uI8Eo3Zof3WaP4mJ9BWxmDxEn1ilkdiIWfSVTteproR/CwBqVjfjnHZWF0VoHw6PiL8Ek4yTgri4On1pgwUI/iEHzUv+RV+0HQUYwkP+IQHEScypFyrOAw53YFQxUw2cVbtJ0/M0t3w3Dn+KMY6cfyTCY64Nncf1Gs7/g2HI0FJzfiUw4rrWMuI2dW73U1gn+DdWgbC2Q/EtdQre0HFCpURD5SGW373aP7qD+LQMRyivOx4L6nE6Xpe1Dc/wBDmu6cYLa2u/nrsPysEYNblti10rkeCFiToM7TvyYA+BOorbJiS2Roa3Sv9ftZo8MHMc4u1v3+klxTiNsHJbtKqgAEZZ1G8mNJj5GpDHI/rPdqhmdGzRo09/deevMZPdA8K3ta2tSsTib2RrXBSN2U+Ckn5xRNkB2BQuYQNSFo2eFRuQPIa1oaTyWdwCMMBbG8n404Wl6IwVBstFbuarRQ14cgBUolSwhPe8aMNKq0PtqOlSulypSpM23qKJhXqlSuHqKip7SiCpVN2rUVTcogqKjtKtRd2lWooF2oqU56u1KQ2u1dKFV7WiGioqO0olSkPVoaUhqIFSlcPV2qpXFyoqpEW7VqIguVEJUh6NDSkXKiqkVGmAN6F7msGZ2wRMaXODRuU+WTDy7EMQO4DoueJLMfwpuepgV5p3xY4ppZGCOZ7OztPBd0/DDhiHPIJ4Dt/A4rz2K4kq952JZ/EZ1Vj3mbkLjnWeSjyrNLES0MA28tNgOwbnt05p0TwDmJ3933nYdiU4rxK0Sq4a2h7sORoGIAGZssZjv4a7CkYXCTPJMhO+n6WjEYmJlCMd6B9pushtwiqd8q7xzid61uwBa/NqSswxmZtbBAXCnqfQ/pRdC/kPNAJRzTlu/0rW1ixuKk3qaGoCUNr9EAqtCa9RgKITXKilKhuUSi4XKtUiW7lUonLb0JVowuVFVKe1q1SntKvQKl2erBUUZqu1VLs9WqVTcqwouzmoCFFUtRWoomoCpSjNRWqpTmqWpS4GrzKqVg1XmVZeKsDV5wpkJRAp6H0NV0reY81fRu5FEVT0Poarpmcx5qdG7krhT0NX0zOaronclYA9D6GrM7Bu4DxUED3bA+SNhrBdoHxPLQSazYj4jHDCZbv8p2HwT5pRH7pPcNtLmLZjCiU0BzN035Qxn+GuHjPjIlwpblou0I5Dmu1hfhLocSHg2BqO/bVZHEXZ7hLqbkEKiqDDHXL1hAYJPNj4Vmw8rI4xk00JsnUczXP/EdibiIZHyOz66jYaH9c1h4i0zkhlIuZ9WJzQsQ3dBiS0GZ0Glb4IzL/wCs2Oxc+ZxY6nBXwuEII0OXzArosjLRdLG54JWk3d2Hwlm9NqzkSlxIb9k4GOtSUM4h+h/0f9VLLZuXqiuH3SzBep7QklcbtMCFUL1aoKpepatUL1LUVS1RRdmq7UpFtmqtSk3bahJUpFz1YKlLs9S1VKe0q7UpSHNS1KVtamZVlUUWZVlUFqsFVSjPV2FKUZqvMFdLqrMplRLNkttr9KXJiGR/UUxkLn7JtOHNz08qyu+JMGycMG7imU4cBv8AMwPP51kf8VNaLSz4cXGlbieKsWFZUVbjg+9MREaqsiRudZNYGYvFTOsktHZxW12CgibqASlMHxRmDMLZIMZJgDxAIOuxg+FFI9/0udfNU2KM9ZraTWM4mB7iZhlmM0ctWzHSJ5c4NIiLj9SY9gA0WJe9p9TlQRtrrr5xpzrc2J3ErK57eA996Uf2nuMdFUeQ/OjZDlN2UD5ARVBRiuNO8AkBenj1ojh4y7MSVQxD8uQAIdvjl4aBh0BAGnlNUMNFlvWlfzLweFpi17QsqtBh2ADEyZieXImQNOnjSH4UPIvYbLRHjCwGtCd1v8GdXVbdpkd3GVmOYICZYHUaaL4awK5+JY5ri9wIA258vFdSJzOjAY6yd15zigexdZc2ZuWWQCCdI5mf0rq4OXQPbouNjI9cp1Vb+IvW3/eoV30P61qGL6XUOv8ApZH4YxaObSb7XPbzBxExqIHOSNNhpPiwoH4kNflrgjbhczMwNcEj2qfjHzrT0jRoLKzlhJtDW5TWpZVs9EqUZ6lqKpeoSrpRmqKKJqWpSsDVWpSKjVLUpHtmgLldIoapmV5VdVJ2BNCZAFeQoi2G6D1oDiGDiiELjwUujLvUbM12xVGNw3CjPTQ5LpVL0dqqUF6sFVSoblXalK1tC2w/ShdKG7ogwlaeD4WTqxn6f3rBNjgPpWqPC3utzh2CUyMwUgcxoPjsK5U+IJ1K6EMAGgSmL41ZTuIR2gkyQddNAD61lEc8pzHZb2OijGTivOcX4izFu/IMEcyA2wncbfOtsMAaBos8st6gqEwyC2LjrLTB6nYHu6iInxnXysyOz5WoeiaY+kcqgXNkIUKGYAajRoAhp0kcutF1N3a2hIf/AB0oJS9jGUZbgzFQAIEgaiN+UDlTBG06tSM7m6OUYbiSmw1ptASW7o3JgTqY2n0FW+I9IHjuRNmHRFh71ThXBjeGbOFXNlEDMxPlIgeZo58W2MgVwQYfCOk1utaQ73B3UkDK0STHgY5+YPxq24lpGqW/DOaSBqkQKeUikd7Kr2ZJzA6sNtN4mfOlteX5gAmlgblJ17Fv43EW1ewLStbV/uqAe9oNQ3OTzO1YI2PLX5zZHFdCR8WZoYCAs/GK4fusItQc3Rge6pMROggeFaY8pbZ4rPKHZqbsElxDGXGjtHLNOusj4cudMijY36RSRNK9/wBZtbGF4dh3wyXFLl1BN4TEnkir47SD93qayyYiZsxaQKP0/k9y3RYWJ8QeLsb/AI8UpjOBEuxtd1J7qs6Zh4GWneadHi6aM+6XJgbccm3h+UglyuqCuQQr56K1VLs9S1VKM1VaulM1LUXTVK1YGqtREtnpQlyuk5aw5O5ikumATGxkrTw+DA30896yPxJOjVqbh+Llp27FsfxfIVhfJITRWtkcY2TBxKgQMqnoPzpYYSUwvaBosbGPJMmenhXSwug2XOxGp3SAtmtgfSy5UO4CKMPtUWqy2mOwqy8BTLacw+EA31PyrLLieAT44ea1rNsCCf7VhfKXblamx5dgpcsZyITG55AUp0jWjUp0cLnmgFmcd4rcQ9lbcqIhoJAY8yfDw1+dVh4w8Z3p+IqOmNWCFkHOQT/MJ/Otg36qwF+htAbDMslTEyNwdDvqIpw6w1CWXUbVVe6qx3iJ8SKhY27pQTOqlqYHiK7PCSAGYjSFJ2+RjqfCsksJ3bqtceIYfq0SfF27ZgbeskzAPrNNhHRjrJM7w89RQ3CHW3nj4bECNZ6a8qOPEsMlJZhd0eZN4C4bSoApbmxzZYPIT4AA0uVgc51mk+GTI0UCfymnuEOc4IdlBywdJJyqfh5Urojl02tMLxmN7rDfAMDD5UMx3iNNYMkdK2iTS2gnwWExi6Jpad/Aql/Dlo7DMhzMQc6BlzE+Gh6aGsrJS6N9fVR05Fa3Q5Xts9W9173i7Zr7KgVc0kMYhQxUHLOmoEiOprgwEiIOcTpv367rsZRdALzfFMELbFLjko0le9pm1zAHf3o3A1HhFdOCVz25mjUaLLLE1rsrjoV5jjuAFq4TbzZCe7OsfEcvSujhpi9uu65mJgDHW3Y7LS4Pwr/w7Xu2IulSyWgPeCk5c/WSJHLTnNZ8RiP/ADCMttuxdy7u7itWEwx6Mva6nbgc0FeCYg6k25OupE/IRRnEwDSymDA4ki9Fho9dUFcIhED1dqlbNUtRdmqWouz1FFOeqtRTnoUSawN0zp8aW5EFpltKxPfrS1sYatSuL+XWhEdoy8DQqXxTHcnyoxGAlmQnZVFymJZtdnqwaVUpD1LVZVD3htuajXcVC3gi2WgAUMjiUxjQn8JmYwoBPjWKR1LXEy9V66zxDImVve6Ry+lYDd2tdLzPtT7TnI1pCViZgbkc5p2Hw2dwc4IpZBEC0brxId7pzEyfhNdfIGCguTJI6TdWfBuNTz6n9JqZgkFhG6GuH6/If9qu0GVPYfDTH+0P9QUemtIfIW8kYC18PbyCQI84b6isb5XOO6cy26hWfFEnUIfNR+VUj6Uk6gK6Xx+BR5T9PnUTGvAP0gIMnKyjMGRpXKQCCCM0HYHSZnkK1uANSdiq3DMxDxeNz5O1t5igyqzMAQJB+6D038T1qU7WnadyXmo6ttXD22YsUQZiSYBOp3iQKUXvAy2U0OYTbmqnGLa3rWaZ7KFmT7pGigbQAvnV4d3RyEc9U2QiWMf9dFqe0PHmU2nEkPZg66Z4KkgHaNayYXCA5mng70WubElga7hSwuH4uw7qcRnbJmMN3gRlJGbyaIA69K2yska09FWtLNDLE91vJ0tZvFcU112VT+7HuCAAAFEwI0rRAwMaCRrx81mxEhkcWg6cF6HGYsXTZdQcyILb210EJoTmO4gA8iPnWKKLo87DxNg966QkBax44UCOfNDu3HYzmOvjy5CoGsAqlpIe42Cv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8" name="AutoShape 16" descr="data:image/jpeg;base64,/9j/4AAQSkZJRgABAQAAAQABAAD/2wCEAAkGBxQSEhUUEhQVFRUXGBwYFxgWFxgYGBoYGBgXFxcWFxcbHCkgHBwlHRcXITEhJSkrLi4uGB8zODMsNygtLisBCgoKDg0OGxAQGywlICQsLCwsLC8sLy8sLCwsLCwsLCwsLDQsLCwsLCwsLCwsLCwsLCwsLCwsLCwsLCwsLCwsLP/AABEIALcBEwMBEQACEQEDEQH/xAAbAAACAwEBAQAAAAAAAAAAAAADBAECBQAGB//EAEUQAAIBAgQDBQUFBwEGBgMAAAECEQADBBIhMQVBURMiYXGRBjKBobEUQlLB0RUjYnKC4fCSM0Oi0uLxJFNjg8LDB3OT/8QAGwEAAgMBAQEAAAAAAAAAAAAAAgMAAQQFBgf/xAA3EQABBAAEAggGAgICAwEBAAABAAIDEQQSITFBURMiYXGBkaHwBRQysdHhQsFS8RViIzOCsiT/2gAMAwEAAhEDEQA/AN0XR0pwies/StUG90+lGIzxQmQcFU36Lo1XSKvb1fRhV0ikYg1XRBWJFBvmiEYVGUru2NEIwEPSOUdqasMaqzkqwuGplCoOKuHNTKFeYqe0NTKFWYrs56UWUIcxVu1NTKFMxVxdNVlCvMVcXTUyhTMeSsLpqsoV5irdtUyqZlYXalKrVhdqwFVlWF2roKrVheNVSuyri7UpXantalKl3a0WypdnqwqpWDeNRSlYNVWpSsHq7VUrB6HVFQVg9TVTRXD1FSuLnnVIgEQXaFWr9pVEIlXtKqlF5DLQi1dhRlotVVhRlq1VhdlqKZl2U1amZdlqKZlYJUUzKQlXSrMrBKmVVmU5KsBTMpyVKVZlYLUpXmU5KlKZl2WpSrMpC1KV5lOWpQUtWAqUpmVhUpTMrCqpS1Iq8pUtTNSlLXTV0pfJTNXSlqwq6UVgKiisFqKUrhapRXC1SisFqK1YJVKKwWpqorSBuQPiKG1ast5Pxr/qFUXBFSk4m3+NfWqzjmpSocZb/GvrVZ281dL5UntRd6f8I/WuQMXKNyPJPMLUUe0d5vuEeSH+9Eca7mFXQdiKnHL/AOE/FR+cVPnyOI8lfy18FJ49e5J8h+bUXz55hV8t2FU/a+IPKP8AQPrU+fP+Sv5Y8lH7WxPT5ofoKv50/wCSr5Yjgp/auI6H0n6LVjFk/wA/siOHr+KluI4jxHqPyq/nP+yE4c8l37QxH8XzqfNj/JToDyV/2jf55vn+lT5n/sp0B5K32+7Ekv8A8X1qfMm6B9VOhO5Cr+036uf9VWcQeLvVD0Y5KP2nc/i/4v1qdMb+pXk0+lSOLXOZbx3qzM7/ACUDB/iu/aV07Fj8G/Wq6cjipkB2CtYxV9ts/wAcwHqWFQ4kj+XqoIr4K32q6N503gk+sNVfMf8AZH0J5KzY5+bN6mKH5h3NEYQOCEeJ3NsxB2A75+AgUwTEjdLMdbj+1B4jd2zz8X/Sp0+l2VfQuvZd9rudSfLMfqaA4gc0wQuBQjjoPeOuwkMf/lQ9IHf7V5PdFWGO6ievdcfnU6Qc/fkpkPL7qU4kPH4Bjp5TU6XtVZAeCgcS1gZz/QR9TRCSxd+qEsF0PsmrGJcjZz/Lr8v71DPXH1U6Engmbd5/w3f8+NUcTX8h5qhBzBR+0fpc9R9TQfNX/L7o+grgqNjGHJz/AFp+tG2a+P3QGP8A6lVfFPpJuCeWYH4QKL5jWrVdCeIQDjz/ABfE0YeEsjsRrfEQI29CaouRCgrtxQfiX0aqzKzXP0UHia7Z5+D/AC1oC88kQDef3Sx4mn4vk360HSnkipvu/wAryyXBM5VPmR/y1yw0jj781tcKTlt2EaqsjTmP70FNcddUQa7iFcYhpAZ+egCqZHXVh40QYzkqLCqveLGVUkctbe/qTRERgaGvNU0gHVd+9AHu+OtsegY1WaO9/ujycvuPyoh22yyP47JPoCaLMwc/J36UEJO49QlXv3AT+9tgjSNCfHUJTgGmuqffigLCLp1eqKrYmJW7aY9M9uhzRDQtI8Cl5XbgqHxWKB1dB/7tqPTP+VEOh5HyP4VdcmlAu3p3sseZ7RD/APZJP6UXSM218j+EOVyMl6+YJa1HTNHlHf8A8+NVmi4NPkUdP4qWv3T99ARuFut5a96rBb/ifJQNcf8AalcfdBjtgB0z/qD9avK0iwxQ2Hb+qE2IucsRuJ95vnsKNuU/x9+ajgb0JUDGXSYNy76Iv/yowxm+X7oCSdyfRGN9o1uX4HMZI8pV9KCm3QaPG0wB1bnyS32lfHT8Tn0jIR6zR5XA/j82gsHb1/0mBeZxoo0/9RVnpoFUUkgMNm/K0ynP0086/CHex1wR3SfIzP1o42jXX34oHlzQNBp75q6vcuRFtvKTpOuwiT5mhIDN3Ig8Eba96v8AZrugNl/MQp18zp8aXmG4cEwBpoFvr+1S5Ztgd7MPOdd/H8hQ55b4JhjgrW0kqWiJLBZMCdOsmTp8+VOzSDYXokCOI7mkZ7KJrJcDcCJ8xBXWOs0Ine7T6ffHdM+WjYb34f62RcPiWY5bSt/KwYsAJ5BjI/ttRmMncgnsr9JZsbad9rURcQBoikdcrkTtr3hSuj40fT8Iut9NtUqbzD/Z2yOktE9ID61Rbl5+/AIRG87Bqo+NdR/srWmgmQOQ0BJ6jXzjnVDKT9RV5JuQXDijEwbVo+RB30/CaZlA1zFLPSnQtH3RVx66zbb4FgBp4L0FVZ/y+35RBrx/D0KFcxqBgTZEfxM35AUYJLfqQONHVi5+IoZy2bQPUtdMeUmKnWGhJQ9I3g0IH29hqEs9P95/zRVmjpZQ9Id6CTxOPcmZtqdJAGnpFBmFcSrzOuxQQftb/iX5ilZgmZn+/wDS9HbweNExnE7/ALtf+T/JrMMW3e004eTkkn9mcQ5ly5HTI4PqDU+bYNhqjLJknjfZa597OB/+tj8MzNTY8WANvfkqe2QnavfegpwJAe6GGkbA+uvh86I4qUb0qY2M61XiP0pThdwGe7tGqWyfU7eY1qOxQI/aCj7r8olzC3RqFtjzAn4Tv60AkYd7TWtcR1V1nOdHVTy9w/ksRVuyDa/NUDLdEIzrlBi3aAjTusN/6NqVZJ1JThVXlSd3EXZ2tN0JR48YhhNaY2MdqL9EDgW8fupbHXAADatFjMkowAkD+I/51ouj4lzh4hC51VQvwTGGOcwyYcMT+E6xzYkgdef0oHB4+kurwTIwHDrABHfGd3LbtWdGicisnMSpLxM8/P4r6B2brE+ev2R525Orz5D8oKYVWJ7QWy08oVQPJYHzNPstoAkff1P9LO6PNvv77EZLFpfft2/Hc+k76f51K5COq4+iEQ1utLCNYU91UGkyAigjwMa0pzcQd9UxpjGw+yI/EsMNCW9V+kUAjn5K3SRVrforG/hCAcs/BDr4nL9aGp7okeqaGxEXqqWr2FOgteGotDn/ACzRFso4/dAOjBr8IrYGwQCttfGQhHwiyfyoBM9vv9hWYmHW/fkg28BbQkqLaHmRZk/EhFnWiM73dviEowAHQj34Ju3IEgM2v3bQHx1pRcT2eKYM42N++5Fu3GI1TbmViB4nMKrXiUwlx4JG7hFYq2VN5JGoOsd0s5jWdtKmciwdvfYqzuH8Qh3uH2G97lr7yE9eYM1GySN+kfdC9+bcD0S5s4VSDLDmdNxzUwkwZOmlMD59QgL9RYCtbs2GU9kxDbqCCFk9Jiefj41ZM2gcLHFMY6I2RoUU4N4lVLAbZSUG494TEwOXWqD47p3rr/SMkgaemnvySbYRmYM9kowBgXMwRonTMo1MdRTA5jG012nZv6lLL3Pdbm6jnt5gIth2+4iwIlgrAadAW1iImo53Ak+e/oow2dAL99yMMXEg55HS2PDmXj5Uvo2kWPv+kfTSXVen7QbnFLSZsxfpGTXXbVRI2pjcM9xGX7oTi8oOZZ6MlwkIrt/Nac+RLA09zZGDU+o+yy2x5oBAvYHYtudYyEaRofDl5a0HTb0p0I/l9lW6jggDVI1IBzDnsHGnjSMzSLO/fp9lpjjF0G2OdG/K1itxO1O6t4m5lPxGsetaRhnnXbwv1QZoOAv/AOq9F6W2LoIZntg6CUaG8IJ86xl0RsgI2uloC9e7VDxeLNow73m05XrrD1GlNjGcaAeSW9jx9RPqgW8Qj5lZSV1J1e4dI5QPrThEwU4vrwSak2DbVXbCqYMjTQdmx0Ov/mczTGsa7+Z8ghIe3cDz/SJcxtobC4e6IhMunnmMUHQxHifRGHSVw9UjfxausLhyYgTDtoOURBqNhc131V5BGZIy2iPK1SxculiexYA9E26bnw+XnR5GNGrhfelPxF6tB8v2mV4bccRAUc82vyB/PlQmVrTd2hEjiKATlnhZUASggQDGu/Ugnrv1pLsQSUwPcBsPVG+zvM51mZEAAjnAKgc9etX05rZV0r7Vr+FDxKxAiVYiee7Seu3WrGJd2ev5QkniFI4cp1IbTaHbQeAGg+FK6Z3A+iPM52lfdHTCL016vrMdZOvrVdITx8kwOI3b5lGs8MQGW7Mk7AlVHlKEE+Zmo6d9U3Tt9/0jYxrj1gVL4kWzAt2pjkEHwBJ38PGo0ZwcxPiSjdGxv0i0yOJxuqrvEtbGg5wG0ohEzhaDvQrnGRp30APQsx3jkfCiEDeRU7j6q9vigzFcy5hylwRy1BahMQqwDXgqNDS77ldceJ1dD4T/ANZoHRitAfL9JZmYDqSnreMH4FPmx/Ss5AvimfMMrQKt/i+Xfs0HKYn1OlWGXsCocS7g1Z3EPaODAPaTuFe2sDQSZpzMO918PAoRiH7khYGIuvBZbUL1zoRrB0MnrtptWhjG2AXa+Ktzs2wSIu9SNV1IGYg6AKCN9960ZSeHFZzlHEK2KsXWlLQaPusiXG1G+Y5IE+Bo4ehAzSeINemt+ip2Y9Vvpf8ApN4DgV0nvXs09bN4AHXduzBI26/Cjnlwjqy0PH+lcUcw1Iteiwfs8wEJiQ205RlmPiDSjFhZNekATA/EM0EfqpPD7lqZxDTvzMDyJis0pwoNNcXdzVoYJyLLcveUO6juy966wXciysHwkxodpFLIw7Wkg2Tw5eqmeW6qh536K2HsXSwzWyNeoMCDyy6cjSHvYGmnImut2rPfakOI3IYq2HdxmJ90wZbN0iZ1k0yC6Dg+tOaGZ5vLkse+xIXMb2YDdmVKkmXLCRJIESMzcgYJ15Cn5c5rN4Cj+fJAHFrby+fvdJ3faVnOtsiAI0LmRzOo5SKf/wAdk/kDz1ASv+QDrBbVDtT3C+MXHFxlttJB1MKDppGYEaSNOhO9YcThWNyhztvP05rXhpi63NBvyHryWb9jxX3kwrNzJRCSec9wU3PBwc8DsJ/Kq8Wdw094H4Xqxw5I2rtD4dAeC45+I4j/ACVxw9d/yH6UP/EwkcUX/Kz3a5uHeJ58hz+FLPweInQlN/5iauCqvD1AgAHefjG5BB6+tZ5/hzGG8x9P7ToPiTyKyhD+xidVWNtQfhueQ51gODf/AAd6hbhj2HR7b/8An9IN3A2iYZGjorGevlH+eYPhxcfH7EeYRCfCSDQV5+/RY+J4XoezS4xzSc2umneBJ+XzrQyR+mcgVySCIgeoCe9Gs4BUXvGA2oALK0gFQDGg5HTTTlSHSOcaA28RzWljGAVfrSw8fete6Vv3JEmCAZ0EaoSNB411MPG460AubPINrJ70bhhsqYFm8uwlhJiCDqBA3PLptFTFCVw0A8D2hXhnRNO5v9Fb1mxZQN2dq8zaD/bBfhvB/vXLMkmgdQ8FsMDTsb7is3EM7EoxydUcmJiQM8aaEeOopwr6t+0D+lVUabp2E8u3tQsILuYFspXWEAI1P3swBJiPPQU18cZbpd6a3/pJbNJdHyCJi8EwOrpJ5XBcYxGmhXmZ8/hVRuFaA6ciAiku6NeNlM2fZt1Mm/ZQwCClsmOcjKfeq/nmFuXKT3pRw0gNgjwWngeB2zP70PO57G7vBmGzAefzpcuKyj6cviOKjIHudd5r7CmcPwfD5Qy31YySGYW+WkLJ5EGOkmkuxU91l0TGxxDfcHdQMGivKy5OpZXVTIEQACfhVdK4spwrsq/vStzGufma6z5JpMDbEk2SgYZizvm2E8iY0FJM5NAOuuylOieLJb9ih3PZ2ze1Vid9yWUdYDEfWiGLlj0IQiGxoPJXtey6D/dWm/8AbFX84XfyIU+VvgingyJ7q27flaAM6xrH+RVdM927ifEo2YZjeCpYwNwADtUY9TbgfLSajspN166ohHQ0XYXhVxdS9gana0Rv5OKJ8rDoA7zv+kLIHA3Y8k6MJciGvW//AOf5m4aQQ2wQD78E5ravZRbwVwGVvkeAUR6SaouHFqKiU3b7Ue9dn+lB+VKcGnYeqsWOKHiEV/fcnyIX5iDVtGVWd0o+EsRlaT/U/TXWegpjZHXm9/ZUWabql6zaIAC5gn/qMsLERPUiBPmeVWyRrXdbirMbnN04e+aUvObee2AFEdwlpbVgD7zjORLTEDSNdqe1kcruka7tPuksvdEMpHD3xSV24HIi6D3O9A1ZvdLZ911B5cpk0xuGc0HTu5V3A/rsQ9K0ke9Vh4nheILkpfYW50DAkwdDmAEnWZ0rax8HRjM0E8Ss72TF3UdpwvdEs8GYI9u7dOfdnYurKoEwOszyMSdqzTTsLg+Machr4o4mO1ZJv3kKl/hlgmQrEECCLjEbDnm186U2Setf/wArXkh5nzSmFx1xho98EbiTPmdR0A+NbjK9h+v1XKEUbheX0TaY3H3CezWVA079ufMmZqjiGtHXkPqq6LP9DPsiJg+Ktr2gXzZD+RqnY3CkUST5qNw842A9Exa4ZxD71+311JP0FK+dwrdm34JnQYi9/VGThWKnvXLB+DetAcbDdtb6D8oxBLs4+p/C0X4WQo7LKjk6yWKx4QN6THjznJlGZvLYpz8K0tAZo7zCAe0UMbgQIuslrizt7qganXYV0o8fgjVRuJPD2VkfgsTrUgocfYQ8HxDD3NFCseY1zaeB1rssbBIzNk079lzHGWN1Zz+V2LxmGtCSEHIjKcw67efjWSTFwh2WBt+GnKrsLTHhpaLpTX357UsvF+1lgHuWiw6kAT4jc70rpZ3fxA8LTOjhB3J9EIe0pud23hi3dk+oBOi7axJ60qQSkW9zR3Af2mMMQPVaT3lAxGMxJ07LLrpLjQ/AgaTzHOlRwxbl3purfO7YBUGFvsQ9wqV+8rXlRTr7vdYtGo10oy6BoLGk3wNXX7VhsriHOojjZq/0j3OCD38tpnJ1R7rZBPIEtLQeu8UDJ3fTZA5gao3Q319L5XonsFZxIUjOA06BXbKRGgYxJ59aCaRhKKOGTgjDhp3a48jQlrpjaNo/P0oDK3loewflX0D7/Lj+FpYHA4e2pH7gQpJZrPaMNZ7zSPCKY34rMxuUNvhyPglO+HsLrJrxTWD4jhlWPtFgbzNkWzPWM0D05UufE4mUVk8Rr68+BRwwwxnVx86RrOLDsWt4tDb37tknL0zHPufIbVgfQGWRlHvr0WsWes02ExaNu4NL6t1ZUyyeezEUtzMu7UTZmnSwmLWAObuXmgj8EkHSCusAfAzO9AXNIqkwOF2mHsOuv2kEdCix67iqB4BqhPG0K/cUiQqsfDMvx8aJrZB/tKeQeIQ3JiRPiIzR8N/nVCQ3RHiqbqNwfFK4zFdkue53VzZSYGhO07+s0xjhI7I3dU8uY3M4aJdOK2W2vL8Y/WmmKUfxSvmG80yl0NqrBvISPWaUbG4RCbNsrdmTsT6UJfSvpCeCF2J5N8hU6VqhkdyQL2eRDnNOykAgDWTPhy1+dB0jd6TGgkaHwWfjbkwz2jdiQpzHMSFLmWmFgTyJMiBoDXQwuS6BAvU923u0Et1dXWg70BZK5gttmAmArW7atKwVI1OkknUSNNzRSStDspscOdj33Ko2HLmoc+X+0xatWgucPmclnYZmVGZu6olYIWADtqRtoKU7El3VFtvTYeg5+KYIW6k0f9c+Xh2oOITtAc5ysQV71uNW9+Hcyy90EGNvA6jHOWba9xHqAPyjdhw/U6d9+iwsT2isQr3QBAEuBoAIMTsd61iYuFhZzBRpIYf2c6K48WuL8wo/Ouu3DYh29eS5DsRCPptauC4OLcnmeYu3FnzANST4bM47iu4fhUzGRDgfNNPaYbMo87l4+U94Ur/ijxI9EfzzeDfuf7RFtXFXMzoIiSS5X5tVSfDoWDruAvuUjxb3mmMvz/KYs8UkDLftkayQhbbwDA1hlwGGa0nMT2Af3stkc8zjWQDtJWTf45iWLZe4q7GEAPrMfOkNw8DaseGqbcp+k1STHELM96y9+6d8rGJ5kCAAJnXlXQY9rW01gA5klY3NJNucSe7RMp7Q9mvdtW7RymJvDUnTZVJYQd+vlqyeUTQ9E0aHfQ/r1VQMMcnSO3G2v+1n4viFm4QTLkkEjK5KkDQasobxMdI3mssUD2aDSu39FapJ2vonW/dbj7IHa3S0WLQXYT2dtWkHQkAQPjJ8a0tysbT3HusrM82dAPRO4i9+7/e3FDbGGGpjQ90yeeuo1jSswb1uqNEWgFkq4AYHI/aEHvMlg9mCIIBZ2iY38OdQmj1hXedfIK+jFWDfbStgCt26y2iC+UscsQFGWSzczqRAMdKqUmNlu2tEyNr3aH1QsaXDfu0BLCVzsMx0BEKTrI1G/wAauJzK6x8kLoyDQQ+DXjdDf+J+zEdGbvNruMwVRt8aLFNDCDkzf1/avD24GnZV1jCzluJduZ3XvsxCjunKAGO6wBvRiRoBa9oocN/FC5rtCxxs8Vo4NHU5mZSu5zOCpgbkTqaVKIXChfvkrjklabNe+aatNgrepIuOxzGFR1WZ2DEwNTz9IoWSYoO6jdAOI3Hd/aY4QOacx3PA7Hv/AKW5g2VrYay620I/3aZTvzE6emmtc7FSiSU9IzXsOndx9CtuHYY4hkdY8/x6pW5xTDM6gsr3ZyrmSGLEwATlAjUAEz1mhMGIaCRYbvvsB4ohLh31mokdlLL4piL1rFKovvbtlll3ObSQGbKOX8Jrdg2QzRgvGvYs2LdJE8hq1kZrhGXidswRobCrz8WEnTpWxmFwt0AdVjOInq7GizOM8YxAYpazSDlzd0T4yNPoNKxQ4dpt7zotsszyA1oWhhcVfWwue8O05hVFwHoMwiWI1MTQOkYJOoNO+kTYndH13AHs1WZi/aVlhc5JGhBtDU6aZZ3rS3DZ9cvrw70h0zGmsxPh/S3OB2bl22995tKJAVrJRnUD3h+902iSsUvFxRRRAlxzHYXf9KYeR75SANBuSKWfa9oLcmSQoYgROvU6CB86R8q4i6u0D8VEHEFXu+0Sk90ueuVQsctzPzjemN+HmtQK7eCI4tjj1T5BPYfDNcALB1ECCXE+Hu0h/RxnqgE9yIOdJvfmpu8OgyWc+PaP8+9VCUkUK8gryFutnzQ/siZs5DFpmS7nXw73T5VT3vcKJ07go1xbqP7/ACpexbZQrKYAgAEgc+nPU+ppOUtNg6ponJFFX+zKJ94SI3nTXr50JaTvztMbOQszHcJtMACXgGRlYA7QAfARt40xk72bAeX7S3HMjWMBhwoBt22O5LpbLamdSWnnHwpDp5ibDiO4rW1sVC68lnYVyfeMnntX0KN4G9rxjhyT225UeZAon4iIDrKMhk4BLXRZHvPB85+dc9+Kg4H0W1uGl4hJ4+9bdcguk66iN+epH5Vy5jE5+cEnv/pdCLpGNymglsHhrCg+6xGukCfVgQfMc6VJI7hfef8ASNrG8aPgqX7iTBtIo/DAJ6fiCzQBrj/Kzz9hGZGA7ABdcsCD2KoHaAFJRPFSdQDt8+dQOd/LUeaBzQfp0XXWs2AxH71wVzaiDmDRJJ0VSNv5fOo3pJqB6oN14InNijJI1I9UrhMa15wlvD5RlJllOmUE6sdW8pA26GmvYI25nPv99iUwl5ytaENlu9o5tWO4DM3GIAY7EAsI1BiZpoLMoDna9n+kNODiQEDD4C3JDshaJy20JAjlI09Bzo+lIGg80IizE3otSzw1TbIWd5CSUUnQMTOmy9OnKkPnPSDTx4hMbB1Dbj9k/g7lpEBSzYDAKQW94ndu9EcjqJrPJ0jnaucmxtawWKVnx6tlf7LbkbNqxBHuhdo0GgjkPChbC4WM5134X3qPldoWtGnvRCTiqHMChXYETAAGgHugc6PonjY3x5/2szpJDqQFe/isPdjPcmI0zd2AAApgQRpsfOlBuIZeVu/vmqfOTWbgitesnRWSNiBlAOun1qB87bGXf3ogM+yes3gRlHZN0zQSJ5QBWqP4pJHGGOZdcTuezVLeyN7swJ7r0UYtySMwC6QSOfryiRHjS8RjYcQ7pGx0eOu6Zh3PYOjLtPss8YdVPcsF2zDKZhMuneLSO9odYjXY1G4qx/5CMutjjrwC0SCNmrd/RGd8XLHNbAJJ1JJBJka5eWtZs2EsZMyo4uWjYCz3sOGVrzhkJAITOsgEEjuiTOorQJGOYWxtN9tUha573Au2XrPZzEWwrW4VBm0BbMWBGWWO092IrqfDcS0xlkmpJ5LPj4HZ8zETjBs2bb5WVJBkJGYjTY7DptzFYPioh6VjIh1gdd68fwtvw/psjnSHq1ptfgvI8K9pVspkXD5jr31HeJJJBY5eW0D5UqfBOlcHZ67L0UixjYgQRfbxSvE8RcxDDJZuIq7aakH8RjvGefietNhY2K87wb7ftyWefE56yCkOzwy6fusPMU12JiHELFTitrhOAuIdSYP3QzDN/DA67elZJMYwiq37BpyPmtWFYc1XXin8VxVrIXs7bFCACWLHv68/GJ9aqKB0liQ6j7LZO/LRYND6d6mzxi63+7Ueeb9KS+OJuxWYYp3JGTFEnVQPKT9aS5wGoRifsV/tAPL5/wBqAvTGytO6MqGNCpH8xP5aUJcVoDUO5ablHr/ahzEo2svZL/Ym/En+pfzWq8EfQOXkbOExOgy3I6swX4xI8a7bsWyrz+SxjDOusnmjYzBOkgKx7xgpEkA7kTznnWeOZrzZPDinyRFtivJDwWFck9qrQO9DSsgTqAASSYieU05721/4yPDj/Wm6Uxrrt4NfZMjhjvZ/esoUEnKnc2I0zPvprtvNLneIZS1tk+Y53/SZFH0seZw0SeHs2cOqw5N2JuLo6gydtI2jU1bnyTE2OrwKEMijAo9bj3rPxbX8SP8AYBmklnC6sOQ00A05Vqj6KE/XpytZXuc/gN0ZPZrFXCXNqNt2CgE7DXyNV87AwVmQ9G4m6Rf2FdQ5WClQwJhHuERE7LBMTofGg+cjdqOXd+0wQOb9S1sbauuoSxYe3B0uE9kYMk6mCN9hpWWMtBLpHg9m/ktTnGgGNPft5pc+y951i5dsb/evuY0OgAEbmRqeXSnDGsB0afL9oDh3uGpHmi4P2cuW4VMVaWTJyIxmJOpJAI8PKhfjGu3jKNmFc0aOC7GYcIFPalyAcwt2jPPUwSTOw6T4ipG8uJttd5UeMvFD4dg1l2ymUGY3LiQIJIIUHUk5uQ2FFPI4UOelcf0qiYDZ5ca0Ru3FyZuDKukfiESNOsjoPeFAQYyDWpU/9m50CXxGBVgclu0Y1XtABMgRHxLaxyFMbM4fU4jnXYl9EHHqgJXFcMOYdmFVcon7vfkyNOX+cqbHiBRzHu7lnxGGP8fZ4qbXC201X1PXxFW/EDYBZm4V5HBb3D8KyrM2oBIOUBTsDv8AGuZMczstHz0WuPBnISSL9/tO3Xt9kzCWccoAA10nz03POs4ZIHgHQc00YZnRmzbuSXwOMVmyuDaK7mQZ2gQBMmZ6aU2WAgZgcyFkTHnLsj28XYgnOxKkSCpOhE7DnIPpSnQz7Uo3DsNkOQ04grHnG+yg6SMurRMjbxozh3gf780DY8xAv3yXXMamYoUcQJMgTtpCjXWoIHkXY37U3oWXRJ7UVbttkLW3LnbLHe3iY3PTSaDJI1wa4V29qqSBuTMxxKWXjVkffHz/AEpnyc5AOVYS8BWfjdk/f+TfpUGAnH8ffmoZAhftm1yY+h/SjGBm4j7ITIEW3jlb3c3+k0Jw727qZk9YvsJ7gZSZKsIBEgxtyIB/7VoIMkemhGl8u1bo5K19OaRxRuI+VVJUgMO4xgN90mdxt6VImMkbyI0OtX2hLnjo20aH3SbwuGukTljzAX5HWkSM4BLax5F0i/ZH/D8x+tILCi6N/JQLFwe7IPmDPmKgsbhMYZG7JtWP3ly/ShIHBbWPBC6V6D5UrrJ2deDv8RvNbEOqsSdBOgkEEmTuDppXZbh4mvqiR77kl+IeYwbAKphbt8j3s56qjMfpApzmQg7HzWUPmPH0tOi3eIBKOzGQZGXu/wCsTu2lKuMaAgDv4+SPLKddb7uCvbwD/wDkp/Vl/wCqoZGf5e/RV0Mu61bGGcACLa+WvyAFZ3PaTuStDYn1uEwFYff/ANIA+s0o5Dw8ymCOhuuVGO7Mf6j+VS28gpk7SiCynPXzJ/WpmPD7K+jbx+6HcxFlNwiwJkwo86INe7iVLY0bBZd/2iXZFZumXQectuP5ZrXHgX8dO9Zn4pnD0QLOKxL5so7MEak6mNNiSPpzrQcHD/I33LOcU/8AiETD+zt94LYgqCPv3SojymT6UzpI26NbfcL/AEhyyO+p3v7rQt+ytkbvdvv0tq2X4u2kfCrEkr9GsAHagpjd3WtXh3AHXXKieBJJ9JijOHL/AKvRL6cN2T13gCtGdlI/ktnbb7tW3BsGyhxb0ne4IoEDsjBle4AfdIglYG56Vf8Ax+tqfPOASr8MAMC2hEb94H/hIqH4e47EqDHAbhUXh1se9bOv4LjA6fzEikPwUodlb9k9uLjLbPvZEuWkQQrXLake6becch3ireA0isT8HK0gvC1NxMLtkhdsWXJi9ZnQah0O45Zf8mltbI0VRVnojxWfi+CXFui7ae2I0KrcEwZ2B97RiNa1tcXRljwfJJLA1+ZhWvb9nbiKGZQyGCBbJJVu8Q2brDEagfSsMk5uhp28D4LS3DAix5IWIsKtp7ga4H6bZxP3m3IBLbeM0DHlzwyhSt0bmNJ1v7oXDOCxct/aLgtLlzQSbbyDAghtCfhAjyosTiqYeiFnbmPYQR4enAk7a8l5v2gzXMRdZbTAFs2gkCQJ203k6da6vw6QRRNa9wuqWHGxl8hLBxQRwy7CkKCGCkQR973Qddz0rYcZFZF7XwPBZPlZSAa+yawHB8Q85E2JBOZRqNwJOvw0pM2PwzKzn0KOPBTvum7J1MJiEUFkYgkDxk7DKBPKspmw7yQ1w2+3aidhp2Nst7PYTuAvPm1UgHQydj1pZLBqDakZcHUVv4d1vI1u4JGzCTHUMIM/3BrNiISHB8Z1Gx7P2unE8OaWv9leRvcLey5BhoMZgsjXb1HPz8a6TMTG+K3N8NiudPA6N5N6LVw14Rqo+Aj86wvkZeioPI4o4xI8fnS8zUWftXNiR1Pq1DbUXSO5pZsTro7ek/MiamnJH0x5rLwVq2kZgibxmLcjE6Gnvle7Yk+S3jDNbqR4rQXjNpDlA127qjfzNI6F79b9UXSsjNf0ubiyk/eHnA+U1Ywp5qjiAj28epE6x8I9Z8fnQuiINcVbZQdUviOJKOaj+ofrTGwO4hA6ZvApNeMwSM6E8gGBPqNB5TTTBQvL4oOl10ISWI4zfKjKrEkalQxIOs6kEdKazDtza/0lmchtf2osWbxtm5ea+q8iXZM3koI08dqKWSJjgxgBPYpBDLLq4kDySl/HWkbS2GPNnMkx/nWraZCNDXcrcyMHUX4pW57RPqECJryUfWmCI1q4nxQl7RoGjyW17P8AtTlQi9bN0z3WhQfLbWtUUelUsUzhd2vbYfitsoG1TqCVEehrS50cZpzgFmbFI/VrSUa17SWFmbggc5kctJ2pTpoSaze/JMGGmAst+y637UWHMJdtsTsA6z6EzTW5D/JJc143CaOLc/dA89aeGsHFKJchszcyfgDRgt4ISCguPP40wFCQgs1GKQlDN2iLQhDjarAPIegoDG08EWdw4qwRT90Ut8UdbBNY94O5U4XFPYMgjymflXnsThdeC7WHxGnFamKvWuwz3hA31GYkT5bTG9cSRgLsrTrwXUZIWi3DTivIe0fEzfuEqswILAaDYZWaCdp2HKBT8LD0besffmkzPsdUd5G3ivPvjZYhmAHPMRl55dBJkiDtXQEQDbA7uaw5sxolZGKIL5UaRIhhm8J3108a6EDCfq08FmkIB6qtguIXbTAq5IBmOR9f81qS4WJ+4CjMQ9uoK373tILijMXW4GWHVjAXUNA5aGua34eWEltUQdCtZxeasxN7rdxHArbWBctXXbKGZoY/vAATpPukkc/EbxWJnxCRsvRvYOAGm35Wl+BidHmab4nt/a8rhL7TqxnY6ma9HGQW6C618OK4zrvdPXMKzahoP19aVI6OtkbWuO50QLY6sefy3G+9Y39gQujy9yaQryzf58KznMTwQ6InbjofWllhRghR2vh9KHIjXJw20+vZOTvrcI38jTM7m/yHkumaJvL6ol/gybm2NTOrtqfGqbIRoChcLNlvqgXuHpq2UTzGZoPKmMlcBQKB8bT1qSfHC7KgVjkAAyqNVIEMDG48Y5+NFhGR5znGt+avFSPLBl+mvFa/CPZCywDPce6D+E5VPnufpXVc0ALlZyvR2/Z7CoBltQeoZ83+rNNBZdorBpVv4ZEBZFLwCACxYltIgsdhrMmuRi6LsjPHs7l08MDlzSbcF4viF3FXQqOy5V5AhvUg/ITT4cPAyyNSVUuJkcaCQTgc6tPrA8ae6QMSQHONLmwuHtjvd4/hXTx98ifSlfMSnRgA7f0njDMH1nwS93iuUfukVPEatvO5miDHO+txKhexoprQEle4rcY9529eX+GmNhYNglmd53KVa/O8kdCdqaG8UoyHa0ex2mmVDHl+Z0q2xkpZeF6ThHtJirQtrmXs0BGUwSQdhI105a1oZG+9Uh7mVovSJ7WsACyAzocpIj1BB+VawyysxK0rHEe1XMAR4GPypoACWSShlWYgCddvGhkxcMQJc4aalEzDSyVTTql+IsLI/eXABqJUzr4Vlb8ZhItjSSeylpd8Mlbq8ili/tmz3v3jELuNdRzg0p3xKaxTN0bMFFX1J/B48uFNu2Qjfffurz16nYnpHPlXPxXxHKSGUD5lbsNgc3WfZHkEm3FmLgLAOwOUsCzSFUagzPhvzrKS97SXG+PAUOa05Y2OAaK9dTwWZxDj9wHJeY3ABlIMrJWdxOm/1o2YVrus3Q7pTpy12V1HmsbFcWJjL3dI0gab6AeX1rWzD1vqs7ps22nckHuliTuSdTWoNASSSvY+xfCD3rjpqwyoDG33jB8hW2FkbGGSbRvaskrpHODIt+xbd8WBIYWttu7O23yrJi8RgaBaMxuurp5nknQR4tpLXaDjm19F524lmZFswDqJAMQWgyPjvNc0yyZrBoea2ANrUa9miewfFDZlbC6PEW3DNJ1lVXcDczzrJJD0hzS8OI08ytUeIyCmceG/ksa7j1zs0EmdZ6xrofGa6MTXsIynQLnyOBcbCdwnEzGgHhI2rQ/D3qOKWJqGyDiccWJMROjARBjbSOU6Gk9ENii6Yk6rruOkggZdBosAaAaxG556/ClfLBoom+9VJIHOuq7kfD4nNyb1X8hWaSNreKsZTxRiP8mPoazFw5o8rea2rGIPMik0OS7JtMdqDufnU0Cqik8bxGyg17x6CPrTGtedksvYN1kXeNqSU7OBEe8NmOsmBz0+FP6AnrWkjEcKWU+Jum4xw7OrAZotnQDmWIPuxGmvyrXEeiAzHs1SHtEhOUKD7Q3Yh7z7dWn0kCtue9haydHzKtZ9oQQVuNfKwAACABqJJAaTpOlZZI3V1AAtUZjB69lOPxmyq5UfTrBnxkHY/oaz/wD9Dt1sAwzdQsTG8UZ4XUgaDUkn0p7ISdTus7sQAA1vBLCxcbkBHU6+g1rQIUh0yImAYmJ16KpP50QjZzQGV3JaWA9mrlxstu0Wb+NlX5Eio+WGIdcoWNlkNNC37P8A+PsZH+5t+Bcz8lj50g/EsONAD5JowUu5rzVbvsk9nW+ZA3ykRrt4706LHRvNNS34R4FlPjhiqo0ZFPWFn5A+PParm+ItboDr2aqQ4F79a0Um9ZVQq20yzJLR5FtQfDpXMfjJnm7XSbgomDZKYfjCnMB00UL0mevT/OQyuxBAGbRHFHh7PV1TtzjDsQ2QhMsBI8BlYSBHPQ9awCANNE63v/RWsvOUUKCR4s3bply7iFERBD6ltCdjM1phIjeXD33LPJG57aWQcEEa0OzWRDQQO+VAWT1kgmDzO1aRNna7X9LO6DKW6apu9euXEyhmy5QFBMd5FJJKbQCQJiIikhrGOsge+3tTKe8UHGtvulizICLroLuQoAx1ZDsSTvrEQeXQU2g/VoOUG/FBZYOsRdV/tCtsLjMMhOaG1A7uWdAfwyR6UTgWAOB29VGU4ltb+gTHAcOCWW9BySFQKGDZpzlo0zCFjWgxTyA3Jx43qOVKYeNpcc/DZavDnti4ttbLrJJOgmObEjwgxqZHwrpRfEujic41ptQ49tmz3rDJgM8oaL13vl2LTxasFLAnJDaDcLz1PgQdZ220rgyY6SdxEhuyNOGm2my60eEZC0ZRVf3vruvN8RsOgYjvDqAScvLN0iJ05Ea1qgkY4gHTs7Vmmgc3Uaj3ukTmyqyFbYJ0z+USW6tqdd+Xi+22Q7UpQhc6jta0+E4N7d1mcg7IjCVaQTooOnMa7eVZcRK18YDR2n9rRHA6OSz5pD2iwOW6XAIDRC89vDlp567VpwE4czKdaWbHQEHMBug4awZVCSHYSFII8SCWgDTnrW35xrWk1YHHfy/CyfLOLqO54IlzBXOzF3L3SYmR4jbzETQvxcJfkB1V/Ky5M9aJF9NDp/m9OvMlZQN0RXYRBInbUVleGkkHgrEbwBpvsmVW8ddf9Sj86z/+FaBg5yLpa9niqKjI2QPoVcgkDMPdaRpG+3Pwrnuw73ODhda6Lsxvaxpa7fnwS2Dw124hvO+VP4tAxkjuhfXpTZJI2O6Nos/ZZRDI4F7jQ+685i78NG5Hp59SNK6MbdFgedaSoxhEAiYMmfhAA6bUwsCEFdisYWIiFAEQoA0+HhHpVxxht3qie8u207kPO7bkk+O8DSmNaBslkk7pi1aY9fjpV0hvtTuH4bmManymqc9oFqNDiaW8ns06pmRrQPMFjm8tRWcYyMHinfLSEcEva4T3ouNPkZFa2TsdsCkPic3itnB4BE2Hx/vWgHkEgpwIvSo6MP0coHluxRDdMQHYf1NH1pBwMR/iE4YyUfyKAGIMyZ+B+uorK7BzXQArs0WhuJj3J17UyeI3GXKcsfyg1TfgzPqeUR+KPGjQknRdwqkjQdxTHkSDHwoXxQR6BxRCaeTUj0RbeDun3Uua9AQPyFZnvhATWslJTC4FFZRevNB97Ke6NCYL9ZAEVzpMQdejaF0WYc5bc5E4jibVlbpsqCQR2jNLA7wTJM8tuvOkxCSQt6Q73QTzTQ7L2LzftLj7tsKe7r3dYzSTz0gSAOU+ldHCMY/RY8YZIwDwKwLXFriaws7SVPQaA6cuXjW84dj9CueMTIzUINm8pJJXOTqZGk/AzH6VsDNMrLWQydbM5PvjLt1gcmaIAC54AAjYHoBSGYZkV615JzsQ+TUi/NPW7mKgaMgHICNfEx+dRrIAesQe/VU+SZ22noVt8O+0uc7OqCMveydROw6ga1lmZhWCg2z4psRxDtSdF6DDC2CDddLhE6ESNemmlc18YN5RS6DHOA1NpZuHWGZgLmS2wIZPe0MmUb7usHntRNZsTqRxVukJsc0Gz7I2irL2ouWzMKDlMa5Z1liJ97TbSKN00gdmYAD77EDWRluV+oU4X2WyRAEgyGzlog93RtNNB/3mlyTPOlI4mtYbBS3tJwS/H+xe5BkQCTMjoD4/A9BqGEcA7LtzTcSRlsa8lk2OBXL4l5tFQQwe2xZZB7wBjQ/iXpyNa3v6DQdazpR+6yuPTUTpXNegwuHS5aa0u6KsHLBIM5SB92ANfEmuXOXRyCTgSfD3wW6Atc3J2LwOK4eBLZiT3gRyBBH3vIg16CCc6CtP6XFlw9Ht1QuL4hWWyiTCpJnfMdSdP80FVh2OzOc/iUzEytLWMZwHqsrXr9a1ZR2LHZ5nzV/2kSpXTUAaADUbH/OlLMWtprZSBSEGuEQWYjzJ8TpTmxg60lOlJ0JUphidQfnH5zRZCgzItvA9W9BNWIiVRkCcsYBfwsx8dKYIXIDInbGFYbBR8P1ojBzKrpDyWnZdhu48gFH5VnfhWnYEponcNzXgrlp3b5mgbgzxCM4rkVeR5+eta2YdjRss7pnOO6Yt3I20puQBKLijLeosqq1xvVYChKr2lGhtR2lEqXG74xQSRdI2kTHlptO4Tiz2/dK+g1865EnwfNs5dJnxKtKTtv2kbmo+FYpPg8w21WpnxKM76II4paMhrSQd5VTr8VpLsBiBwKa3GwnchDxWOs3NGSBEd3TTpsapuAmabylH86wirS9x8OwIy77mTO0CZXXaibhJ7sAqnYyMjrEeKqmEwhiQwgzoVJPgSykxGnKmdBih/EoPmICKsIt/CYI83I6AKPmVJoo4cW3+JQPmw7uI8Eo3Zof3WaP4mJ9BWxmDxEn1ilkdiIWfSVTteproR/CwBqVjfjnHZWF0VoHw6PiL8Ek4yTgri4On1pgwUI/iEHzUv+RV+0HQUYwkP+IQHEScypFyrOAw53YFQxUw2cVbtJ0/M0t3w3Dn+KMY6cfyTCY64Nncf1Gs7/g2HI0FJzfiUw4rrWMuI2dW73U1gn+DdWgbC2Q/EtdQre0HFCpURD5SGW373aP7qD+LQMRyivOx4L6nE6Xpe1Dc/wBDmu6cYLa2u/nrsPysEYNblti10rkeCFiToM7TvyYA+BOorbJiS2Roa3Sv9ftZo8MHMc4u1v3+klxTiNsHJbtKqgAEZZ1G8mNJj5GpDHI/rPdqhmdGzRo09/deevMZPdA8K3ta2tSsTib2RrXBSN2U+Ckn5xRNkB2BQuYQNSFo2eFRuQPIa1oaTyWdwCMMBbG8n404Wl6IwVBstFbuarRQ14cgBUolSwhPe8aMNKq0PtqOlSulypSpM23qKJhXqlSuHqKip7SiCpVN2rUVTcogqKjtKtRd2lWooF2oqU56u1KQ2u1dKFV7WiGioqO0olSkPVoaUhqIFSlcPV2qpXFyoqpEW7VqIguVEJUh6NDSkXKiqkVGmAN6F7msGZ2wRMaXODRuU+WTDy7EMQO4DoueJLMfwpuepgV5p3xY4ppZGCOZ7OztPBd0/DDhiHPIJ4Dt/A4rz2K4kq952JZ/EZ1Vj3mbkLjnWeSjyrNLES0MA28tNgOwbnt05p0TwDmJ3933nYdiU4rxK0Sq4a2h7sORoGIAGZssZjv4a7CkYXCTPJMhO+n6WjEYmJlCMd6B9pushtwiqd8q7xzid61uwBa/NqSswxmZtbBAXCnqfQ/pRdC/kPNAJRzTlu/0rW1ixuKk3qaGoCUNr9EAqtCa9RgKITXKilKhuUSi4XKtUiW7lUonLb0JVowuVFVKe1q1SntKvQKl2erBUUZqu1VLs9WqVTcqwouzmoCFFUtRWoomoCpSjNRWqpTmqWpS4GrzKqVg1XmVZeKsDV5wpkJRAp6H0NV0reY81fRu5FEVT0Poarpmcx5qdG7krhT0NX0zOaronclYA9D6GrM7Bu4DxUED3bA+SNhrBdoHxPLQSazYj4jHDCZbv8p2HwT5pRH7pPcNtLmLZjCiU0BzN035Qxn+GuHjPjIlwpblou0I5Dmu1hfhLocSHg2BqO/bVZHEXZ7hLqbkEKiqDDHXL1hAYJPNj4Vmw8rI4xk00JsnUczXP/EdibiIZHyOz66jYaH9c1h4i0zkhlIuZ9WJzQsQ3dBiS0GZ0Glb4IzL/wCs2Oxc+ZxY6nBXwuEII0OXzArosjLRdLG54JWk3d2Hwlm9NqzkSlxIb9k4GOtSUM4h+h/0f9VLLZuXqiuH3SzBep7QklcbtMCFUL1aoKpepatUL1LUVS1RRdmq7UpFtmqtSk3bahJUpFz1YKlLs9S1VKe0q7UpSHNS1KVtamZVlUUWZVlUFqsFVSjPV2FKUZqvMFdLqrMplRLNkttr9KXJiGR/UUxkLn7JtOHNz08qyu+JMGycMG7imU4cBv8AMwPP51kf8VNaLSz4cXGlbieKsWFZUVbjg+9MREaqsiRudZNYGYvFTOsktHZxW12CgibqASlMHxRmDMLZIMZJgDxAIOuxg+FFI9/0udfNU2KM9ZraTWM4mB7iZhlmM0ctWzHSJ5c4NIiLj9SY9gA0WJe9p9TlQRtrrr5xpzrc2J3ErK57eA996Uf2nuMdFUeQ/OjZDlN2UD5ARVBRiuNO8AkBenj1ojh4y7MSVQxD8uQAIdvjl4aBh0BAGnlNUMNFlvWlfzLweFpi17QsqtBh2ADEyZieXImQNOnjSH4UPIvYbLRHjCwGtCd1v8GdXVbdpkd3GVmOYICZYHUaaL4awK5+JY5ri9wIA258vFdSJzOjAY6yd15zigexdZc2ZuWWQCCdI5mf0rq4OXQPbouNjI9cp1Vb+IvW3/eoV30P61qGL6XUOv8ApZH4YxaObSb7XPbzBxExqIHOSNNhpPiwoH4kNflrgjbhczMwNcEj2qfjHzrT0jRoLKzlhJtDW5TWpZVs9EqUZ6lqKpeoSrpRmqKKJqWpSsDVWpSKjVLUpHtmgLldIoapmV5VdVJ2BNCZAFeQoi2G6D1oDiGDiiELjwUujLvUbM12xVGNw3CjPTQ5LpVL0dqqUF6sFVSoblXalK1tC2w/ShdKG7ogwlaeD4WTqxn6f3rBNjgPpWqPC3utzh2CUyMwUgcxoPjsK5U+IJ1K6EMAGgSmL41ZTuIR2gkyQddNAD61lEc8pzHZb2OijGTivOcX4izFu/IMEcyA2wncbfOtsMAaBos8st6gqEwyC2LjrLTB6nYHu6iInxnXysyOz5WoeiaY+kcqgXNkIUKGYAajRoAhp0kcutF1N3a2hIf/AB0oJS9jGUZbgzFQAIEgaiN+UDlTBG06tSM7m6OUYbiSmw1ptASW7o3JgTqY2n0FW+I9IHjuRNmHRFh71ThXBjeGbOFXNlEDMxPlIgeZo58W2MgVwQYfCOk1utaQ73B3UkDK0STHgY5+YPxq24lpGqW/DOaSBqkQKeUikd7Kr2ZJzA6sNtN4mfOlteX5gAmlgblJ17Fv43EW1ewLStbV/uqAe9oNQ3OTzO1YI2PLX5zZHFdCR8WZoYCAs/GK4fusItQc3Rge6pMROggeFaY8pbZ4rPKHZqbsElxDGXGjtHLNOusj4cudMijY36RSRNK9/wBZtbGF4dh3wyXFLl1BN4TEnkir47SD93qayyYiZsxaQKP0/k9y3RYWJ8QeLsb/AI8UpjOBEuxtd1J7qs6Zh4GWneadHi6aM+6XJgbccm3h+UglyuqCuQQr56K1VLs9S1VKM1VaulM1LUXTVK1YGqtREtnpQlyuk5aw5O5ikumATGxkrTw+DA30896yPxJOjVqbh+Llp27FsfxfIVhfJITRWtkcY2TBxKgQMqnoPzpYYSUwvaBosbGPJMmenhXSwug2XOxGp3SAtmtgfSy5UO4CKMPtUWqy2mOwqy8BTLacw+EA31PyrLLieAT44ea1rNsCCf7VhfKXblamx5dgpcsZyITG55AUp0jWjUp0cLnmgFmcd4rcQ9lbcqIhoJAY8yfDw1+dVh4w8Z3p+IqOmNWCFkHOQT/MJ/Otg36qwF+htAbDMslTEyNwdDvqIpw6w1CWXUbVVe6qx3iJ8SKhY27pQTOqlqYHiK7PCSAGYjSFJ2+RjqfCsksJ3bqtceIYfq0SfF27ZgbeskzAPrNNhHRjrJM7w89RQ3CHW3nj4bECNZ6a8qOPEsMlJZhd0eZN4C4bSoApbmxzZYPIT4AA0uVgc51mk+GTI0UCfymnuEOc4IdlBywdJJyqfh5Urojl02tMLxmN7rDfAMDD5UMx3iNNYMkdK2iTS2gnwWExi6Jpad/Aql/Dlo7DMhzMQc6BlzE+Gh6aGsrJS6N9fVR05Fa3Q5Xts9W9173i7Zr7KgVc0kMYhQxUHLOmoEiOprgwEiIOcTpv367rsZRdALzfFMELbFLjko0le9pm1zAHf3o3A1HhFdOCVz25mjUaLLLE1rsrjoV5jjuAFq4TbzZCe7OsfEcvSujhpi9uu65mJgDHW3Y7LS4Pwr/w7Xu2IulSyWgPeCk5c/WSJHLTnNZ8RiP/ADCMttuxdy7u7itWEwx6Mva6nbgc0FeCYg6k25OupE/IRRnEwDSymDA4ki9Fho9dUFcIhED1dqlbNUtRdmqWouz1FFOeqtRTnoUSawN0zp8aW5EFpltKxPfrS1sYatSuL+XWhEdoy8DQqXxTHcnyoxGAlmQnZVFymJZtdnqwaVUpD1LVZVD3htuajXcVC3gi2WgAUMjiUxjQn8JmYwoBPjWKR1LXEy9V66zxDImVve6Ry+lYDd2tdLzPtT7TnI1pCViZgbkc5p2Hw2dwc4IpZBEC0brxId7pzEyfhNdfIGCguTJI6TdWfBuNTz6n9JqZgkFhG6GuH6/If9qu0GVPYfDTH+0P9QUemtIfIW8kYC18PbyCQI84b6isb5XOO6cy26hWfFEnUIfNR+VUj6Uk6gK6Xx+BR5T9PnUTGvAP0gIMnKyjMGRpXKQCCCM0HYHSZnkK1uANSdiq3DMxDxeNz5O1t5igyqzMAQJB+6D038T1qU7WnadyXmo6ttXD22YsUQZiSYBOp3iQKUXvAy2U0OYTbmqnGLa3rWaZ7KFmT7pGigbQAvnV4d3RyEc9U2QiWMf9dFqe0PHmU2nEkPZg66Z4KkgHaNayYXCA5mng70WubElga7hSwuH4uw7qcRnbJmMN3gRlJGbyaIA69K2yska09FWtLNDLE91vJ0tZvFcU112VT+7HuCAAAFEwI0rRAwMaCRrx81mxEhkcWg6cF6HGYsXTZdQcyILb210EJoTmO4gA8iPnWKKLo87DxNg966QkBax44UCOfNDu3HYzmOvjy5CoGsAqlpIe42Cv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9" name="AutoShape 18" descr="data:image/jpeg;base64,/9j/4AAQSkZJRgABAQAAAQABAAD/2wCEAAkGBxQTEhQUExQWFhUXGBwaGBgYGBoaHBgaGxocGBggGxscHCggHRomHR4eIjEiJSkrLi4uGh8zODMsNygtLisBCgoKDg0OGhAQGywkHyQsLCwsLCwsLCwsLCwsLCwsLCwsLCwsLCwsLCwsLCwsLCwsLCwsLCwsLCwsLCwsLCwsLP/AABEIAL4BCQMBIgACEQEDEQH/xAAbAAACAwEBAQAAAAAAAAAAAAAEBQIDBgEAB//EAEYQAAECBAQDBQYEAwUHBAMAAAECEQADITEEEkFRBSJhBhNxgZEyQqGxwfAUUmLRI+HxFVOCkqIWM3KT0tPiQ6OywlRjg//EABkBAAMBAQEAAAAAAAAAAAAAAAABAgMEBf/EACMRAAICAgIDAAMBAQAAAAAAAAABAhESIQMxE0FRIjJhBHH/2gAMAwEAAhEDEQA/ABkzut4mCenlWKFSUgZszVaod/CKlYgioPoAn5RdnJihimUdS3l/OOkivMfR4VLnE1JPi5jsud5+UFipDNCxq/y+sWAI+1fYhUqYY6ic1wT5t9ILChwlKTUJfaprHUgai+yn+L/OFoxg1Dn/AIjHO/eyD/qgsdDXuk2b6/WO5QBa/wDSu1ngCVMm0CUHwyxcjD4k1CFDxSE/NoLHX8JlSNj8YmJwb2S3iYFmqmihWkHUFQceQeOLxQ945v8AhcfNvlBYqC2B9xY8HMUqbc+f9Yq/Hp0T9/fziU3iKTTKH8a+NBtBYUT8z9+ceZqgmBRP2iQmnakFhRcTHgfH5RSZnT79IipcFioOBGqleVhHlqaylHxp9YESrpHVGCx0XU3+vziwTBvAb7x1Ch1hBsLdOz/flF0lKVXSEhvzfR4BF2Dk+EcGzN4iGMYGWX0AsCCk/wDyIMc75IJZyPIfSAcmscQsHUffnBYqD/xGwLi9AzfOOLxZJDPtt96QHHlbuB5gQWFMLCaFRttmS7vs7mI9+mzfKBpZ2b1FhExLfVPmfraCwom4PsoJ8iflBGGkPo2lXH1gNMouwr4EfWOiQvQHoQ3nr4wh4jA4Znp5PHvw/wChXqP3jmGwKmdZUOlKebmkX/hBur1/lE2VgZY8VLFISGO402/pAhJNcv35wccSgGiWcmlP2iS8UNMzdFmnrFk7YJLkzDZPyiX4KZt8R+8XqxjhqvTVT182+GsUKn7JdrGsFCo9JlV5q9HiwqYlgw6sT5lo6JU1ROWWure6qLU8LxKjSWWpdh8zDphaPI4msN7NKCgVTz+6wRJx+a9TvlQG6g2+Hyjkvs3iDfKnxP7PB8rskv3poHgD8zBiNTAZ+PWqgWoPoJlPgYBU5IqT1Jf940ieyYdzMJ8hEv8AZIf3h9P5wqDOzOCWxD+jGIs5s3lGjPZEvSY/iD+8EYXsuB7S32yj94AtGTJT0+32iaAohwC3T7do1P8Asw59t/EA/d4Dn8JmIJuzsCxA+X3XeEVGmIErY2aJKX1bx+EGT8IoEMklwWb1prA0xCmqlhfrADRFKx4xEkPyp+NI4lJu1NyPr9mJmQcxDMfIfWAC2X1p6RFALmpI8GitaMvva/escQXokKWegJPwhg9F9BdR6ePmYJTJle9MIdOiQpi2vNZ3pcfOeC4DiJjFQ7tI/M7+g+rQxmdmSAP4iR1IbTSsFCUkJJhSwylb1c0Dn9IZxTcmCEcRUKJWph1NB9j4xybhUJOVM8Enofs+DRxPDJqlAMpqVylm30eEWr9Fc3Gr3WfFRa/y1849LxyzTMrb2j8atDtHZlNHnHyA+sU4jgUtN5wTX8wf0aFaKwkLV4uYqgUo6EOW+HjEEYhR9pLtQFQf4GwirEoyrWApwKCt+sQCgBd4ZAQrEqD1HTlHnpEDiX2fdvCCsJh5qgFoSog0CkrSPG5J+UMMLgCQ0yVOPjOSQTrTOAIVlKLFmHxORedIAIsS5bwrfrDE9oFkMVzL+6pQ+Ri48IHu4db6PMR/3DAY4FPN0AU/MPobQaHTQVKxSVMe8WSmozLWSNNbQR+N/X8P5QvldnJ/5wk7gkmGX9kz/wA5/wCX/OJdBT+CDDdqsMWzyCkgaJSoddj8Id8Px+FmKaWpGY+6UlJ6ioDmPl3fB6RYZnh8x9/yilyMxcEfXkYFAshPoItTIToAPKPm3Cu0s+WkJC+QHUZiAalifA9HMOsD25CTlnJzB2CkBvMgn5H1ivImS4M2QlxIIjNcU7bYdCWlkqUQWOUsk2q4D7wpwPauYZiVrmPLBZSWSHcW+r+PhDyDBm9yxIRkp3bQCnc16qceYCXjy+0c8sUSwAz+yS7Xuai5ptAGJpOJTVoQ8tOY+Fg14Qp4/iAmssE5mAKVAkeVL0+6ArGKmTAogoVuOUAAbh7gwXieH4iYGVMBGxrXpyhoeLK0XK41ichUZYQ2oST5VO8AK45ONStQNKDKBbpF0vs6ohlL9AR13+kXDswlkutZFyKbFmLUEGLDJC/+2J5FZhY0AdiTbQA3+sV/2vNIIzJLamretfgYdJ7My+VyohOj387wXK4DJHuD53veFiGddGcGPClVzKoMwCmemhANH+YgWdOKi403rcfEsI28rh0sBso0+EWDh8vVCT4gQUg8hg5ma7pYFyehy6t1+cF4LClyTMlpGzKJoR+n5Gtesa9XCpJ9xN9trQJiOzqVKJClB9KEdKNCaKU17EMzhst+edLJvUHoHtDlE0ANLm4cMKCjadPt4QcXwsuVNLqztcNYs9Q9QC1+sWDisru8y0p71QcAIQwqz+y7kVvW+0LZdx+DVcuaWV30m7vmI5fAJ8YivCzljKcRKIP6if8A6h4QLxRUbO46ePqIYcNcAlSFtqW9k6EMK1YeUKpBcRng+F9ypzOlAqZnA6Mzl4bDDK/MPT+cZ0mZlHtCY4IoCDXmFa2Omw6wPOWnlBTkDgAEsoJGrivR+h8pcb7RakjUqwyujeW/jCHi/BZql5kjM4r7LhvFX20LhNmP/CUQehNH0ABNL+nWL8VxefLIQhSlKNRmZRY1c7eH9IFGugco1s9h+zM4h1MjoTX/AEvFieyk3VUv/Ufg0VzuKYx3U6BsEN8b/GPL4ziUMFGrADMhn2NnJofGLakSsB5wfgypH/rKNXYZgH8M0N0zFj3yTux/eMvh+PTGuHF3DC4Hi/3WLF9ol05UAPfmL3tzD6xGzVSSVGmM+Z/eH0ERXNmtSYx6pEZyX2gBNchr7pOw0aL1doQH5FNvQvYb2qImmDkNO9nk/wC8HkCPHePd1M/vVf51ftClfHksWcFjcUe28Jf7Wm/3q/X/AMYdBkj57MSQS9/v+kQl6bfGLAGd7n2R4xGYmnyvX7/eAwoklZNAL7Q+4d2TnzKr5B1v6Q47H8BSEiasOTYbdY2KExvHjS7MpT9IzGC7GSk+2Sr4Q4w3ApCbS0+Yf5w0AjoAjQi2Uy8KkWA0+FotEoRMikCK4lLCUqKgAoAgG4fQs7H9jCsKbCgmJARCROCkhQIIIBHmHHwiwGEI6BHQI4DHe8GpEIdHRHoj3yai5Fw4ceMJMf2jQAO75iz5Qylbh2JA6+cA1FsfEgV0jkuYFBwXHSMfLxuInKmkS8oUn31GlQzct+hb92uBwE3K3eZRskEafmJJB6iCh0l7HkuYCH038CxgWRxWWokCrfldVm/K+8CyMCUjnQmaQSXUoqU5P6w3xERw0/If9ypKaklrnX+ppEjSKeN95MS0uUUlRYqOXNoxoXApr087uH8Elyw5GdbVUqpPrYQSnHoVlY3e4NCGazgu+h0i5OKRXmF2d9YE0DUqqiSZYFhE8rR5CgQCNQ/rEJ4LWB3ctTXQw7IosinES0MStm1cU84BROQQwlqA0KVJJL7ZVfGJmaR7KyizJmIJb/E7+ZJhWViXypUohQQEfqygag7V3+MC4bAIGYhYzH3gUuxsC7/SLUS1aZf8MxQPoQRbwiE3NXMlZA1UiXMHllOb1aHYwA8ImBV0qFS9RU066NFn4Kc7qUlgXqot7wc06/CK5uPlJZlSnJZk97LPokH4xWeMIdlCaKAtyTAxYg1S5DGJdFXIh+BmOMkuWRU8uVqs21oHnYRcs/7lWtUjOKs29oMxQDFWUFiBWWpBBOoyrG12DOIHRjSlRA7ygd0TGDbstJJ9Yn8SrkL1oUSObYlwQ4BrylqauNXjhkgZcq0vtq9Nj8ttYZ47HLZcs5jXKQoJIIZRoctbP6eS2ZgCEp5vadqqYsoo16t6iB19KVla1rAPsryjcFvVn+xDXuJn92v/AJn/AJQrmYXKEKzgh6paxcC7XP7xz8QndXp/OJavpgYqZLKqDc0JG37/ADEW4FIM2WFK/wDUSDS4JHr5/wAo7isOA6kqJfprq5Nh8fnA6khILUJYVDNQW8T++sQpUDPssoAUEXp8Y+a8O7TTpbFSu8DABKtdB+oHXq28OuA8UxM8qKJkoihOZCiwIIGUBQLOn1Pr1R5FIwcGjZjxiaR4QoTLn6zUf4ZX7rMWjCrN58z/AAhCfTl+cVsnRT2jkTVIIQ2QkezRSd1PqNG6u9Iz+ISGSJpypSwzOwW6iqrhnsH6RoZvDHBebPP/APQgdKJb7EBSuBoPthRr+dVRXr1+AhYs1jyJKijBY4yjklSwkZuZ3OYsHJudQB5RDH9sWSUhCgsmlaZd3FX+FDXSKp/ZsnKyzark3Ds3SGHCuBhEpaFMczOfC0JRftjco9lGH4jiJyA0kgOeZcxgR/whObavzg6Vh8SpMvPNSkDSWjm6Opbh/wDCIY4eQEhgKCCAKRVGbkxeng0t3WVzbN3iipvI8vwgtGEQkJASABYAWi8R6GTZASwIuREY60ICXnHhEYjNnBIqfg7B2cgaRLdDSb6LSN4qn4ZCwQoen0aBcRxiVLdK5iErGhcA2qHuKvTY7QJjOLzAWly+9SwVmQQ4SbltbuPOM80/RfjkgRYUTlLhIJZ0pzMqh5hSz1ABDgPcHv4icHAC/acEV0KTWoZ9KVi6ZxwKKpYRUZilSFJUC3s+FLi8AY+auYFqlqKRLQkKSATmVVyA+7+UQk36Ol4JHV445iLqVRgAktR6itPNqwLiuLzJTVKeZjLBY6A1Io2zeWkVyZalFMxIZQVzpJLliS+4JuKNfZ4ux0uXPXMmzEEMU0swsXA+7PaIySlTI0CT+MqVQKbqwsDRyAD6v03itS1TGSgTHSkgtUEtSp0ev3Rxw9WGFRLCaEhwCaZfE1f/AEmGcjGSiHC0irVIFWfXpHQsPpk5NejL4bhk41ykEWJLM37wywfAVkutVMoDDo2vhGjSmJgRpjEhzkKcZwwrc94p1EFR/MR0t5ANAp7PuSTMXsK1ZgGfyEaAxyDFfBZy+idfBAS+Zb3JDOT1LVia+ByzQvpsLeA84aR2AWTFkrgqACHUXDVNfXSKv9nZP5fiYcPHmgFkz5IpJUr5bAljVnoCD9iK5OFoSr2qsGuwDVdnob/q2gvJQB2r03uw2pp+8TA1Lpq5paweoLtU+XWPPOsWTsKAKAVS7muUcwYlwKs7t7ulzbgwqQ0wKWlYYjLYpDXdqE0I6jwgoF3JCjvb8upNAWPtFtrxTiZZKBU7MalOZPM4o/MwuS7npDsBzw3tpMSB3qQsP7QYG+1n9I1vDOMSpw/hqqGdJopL7j6ikfNDJyBgonvK1AZhVwOpJHlHVLmJOeWVVyhRBANVAXH6uuj6U2jzNdkS40+j6z3kczCPnWC7SzkBSVrKwBloXKVOSVAs9LV6CLcBj5pWkIUkVKfbfLpWjCrWfzjdciZHifs+g0iSIy2AkTxMSSWoXKlKU1DRgz+sOEpm6zEeUsj5rMXshpfRoI68J8JImBLGYRU0SAzPT2go2iw4OrmbNN/eAFegDQbCl9GEnEpU7GxY6VuI8MQlyH2HmbQnwGBVlUJqiTncMSmlGdrmBuIYOXLSoGaUkkZApZAo+YAvudd4iTcVZaUW6RoZWMQqyxZ2NC1NDWOqxssXWnyIPwEZDD4xAWgKUmZmCAeYK5s+Wx1bS7npGm/CI/Ij/KNm22MKLckKcVFlczjKXUElwxuk7FspdiX861aFWJ4ghaEc2Xl5k52sQwUSXoLGxtdhDwyEMxSlndmFwXB9YWcS4BKnLUtRWCWsQ1A2o+2hS42/ZUORIWyuJocqmJkqJJY8gJFgaqewF7uHZiYv4VxRErMhAQUqIqVGvKEPapJH+qC5fZrDBuQuGqVEu24sxivHokyUrWQwSHSigBL1ptY7kt4xDiobstSU3QKeKTHHdd0WDJSmUtZYBkkZUOBuXp5wXL4isZwoISwBUpIyZlG19TVgfWMxP7VslQlywk8pSQdjXNuCnR6eNYWpxk5acjElWYGjvmr82Pi+8Tc5dFYpOzT4/Fd4qSRNUUrBSlQCCoE0YqYKR6mxF4C4jgZ7rUVUUBegIDHWge9w7HrAuE4RiykslgioBu4pyg60fakaeTxFKsstZKFZRyTUhIUVDKMpdt+WjiJanHb2ONPSES04iTzLluA6Qq/j7J2FyIrk8VS4zJUKnqBfwP28aqZhySXcE3UKg0S+YHqnzhNi0pCVEKSthXlTc0Gjk5hWwGa2kTnB9rZLT9lWEUXzpKiMqg4oDzPV6uNPD1Nk4qamgWroGDMfZalQ217gwDObLkzFg7ZTlqSQQAOjBiNj4UyFKcpUpKiBlcXDMRmoQ7G41oBEJtbQVZq5PGAQ6gwdgdPPUfdYNl4lKiyVAlnZ9LfOMX37oDhiaGgDklQSxts21WgaTilpIYilFA30UCmlSHCfE9C+8eeS7M3xo+gkx4mMvw/tNmJzoKU1y7khyaPVwHpTx0bYLjEqblyqqoOAaEgh46IzjLozcGhkDHmiGaOxZJ8oXNZgAzh7kaE16s7M9jFE/iQQx5n22qQanqPUHeOKGoDXAFszOWBuzkCtDWkBp7tmUsqZT9C+WjO2UMdrx5yR20HYTHhRqCx0Jze6QL0uBf5xcqYJj6FzzXykVs10gEOa+dIzs+WGzJJZ6ijjzi2TxKdlyoBys13uC9dPhpDx+Co0WGBTkLklJNb9KW5QxL7uBEVjOplsM7udM5LhhQGxJ1dSaGJYdeVLLACgHUjUNQEm7sTc2bUxIHlZALijlNEvQudgXU2oHg8iejy5CXzakKsBVLj+RqDa1Qw09OoSyuUAAa5eR2OtS5NGTQEQRNQSUhyRsafPT3X8YrmZRbqyEkAezoDYAkBwCwpWkCY0NeE9oFoA70laK3qtOyd1Ea+BjT4DiaJooWUKFKqKB8NfLSPnSpBKjzCgDVcMZgBAIuS4833hvwvECUsrJT3YAJJdzMFFBLto7/4R0O8eZx72RLjT6N0DEwqM3wntAmY6M3OHYmyq06u3xBvDORjSUJVlYkAs9nD3t0jpXJFmPjkMc0AcY4cmekBT0NCNN4lJxoJykEKAFDvdgdT+4jwxZ7wpysBmruEgOR5kCE+SH0fjmmA4PszLQsLBUSlQIdtK7VrDMcQ/iFASSwJJcUA3F3ekQOPQ4D31ZxcDx1HqIrGKeqQKrKVaEM1bXcM1uW9Iz5eVRX4vY0m3+RPC8UzKUFpyAB0qKqEOQbsxFPX1JnYdKiFVBGoo/j0hD+KCmlJDrspLHlSnM6tbpTo5cgGGWGxYZipymhI6B3NGqdRrE8fMmvzCUcXcSyfLWG/iEhw4ap6fI70OlIzXaJfeykpCFkISQ4aignMCvKCL090cxZqRosRizoHSL2d3Hpp60hGrFBGdlOCRys3MpyTsapqA+51jnnO562vRcG/Z3hHZJCUgzDmUa0tWzRpJOBlpZkJDfpELMBxDkHeK5rlhSoCtzodf5QXL4tKZyrRy4NLX9Y748kK7MpKbYyYRyYzVA82heviQI5CCTZ3G42qX0/cOnxuJmFQCnAIABCgmqgo735QNASbnSZc0IhHjb7Hk9SUZuYlgFZakitG2sbCnlCadJSQWcpSwYDUMrSrDKT67tFTqfMCwypTze0U0IfXXLZ/r0pStDLSMwFRRi7Ol3IYl6g/lrv57a7Ol0wNmCVI3LsHcKVfoHD9HbWs5WHKQSGDqUtRJqXKqh6JdkmumhjyBLLgCiMymqeVPL7PqQQ75ibkGOTAUqEsKdTOmjgAVbP4DwGbpDbESWOUgKrysAOgDeddh4RyfLpypBJ5QTelUsW1d/jSx9LkunMhaglSWAYOmtQ40pSlio1i1cog5lFNCGZyycwS5e+9HYEaPCsQDMxIDsDmBeoDsSCCL6unyN4jLm5QmwJZnDKdTmg0UxZmcEioi5KXBygOAQ6n5WIZObSra1y01gOXJIT3lCsOpLhiGFVZTV7Nt1YGKTQ9DTDcVnoIdWbVSSKJDbkuReoIFGrox/tadvJ/5cz/rjNSpKlFJ3JZqsE5SVO7ge0WJDjePfj5v/wCr/N/OK8k10yXFP0YPvFEkufVvs0grB4TOaqCRqbt4B6nSkGSMKn2QlyWyqJpcB3HQ2Y6ebHCcOEsdWqSzOBWlyATY/wBKckaWUSESuVDGYQDQswd1HZwC4b0e0OcJIQCoKSpiCTRgolLh2AGV2Dhr+L0jKhJWybXLP7RABOv3cxGdMUolJOVzlNCdFDTQOk+LirgRm3ZIUFnOVEsAlByirEJHeFWqlP8APqIoOJSc4yOrlBCqkBwqgBtlCrlg/SBFJSSsqUoMky2UxzB0EG1CSRbUDoYJCKr3bK5f2QT7r+QOuU1NIKCgfH4xHekywJj0QkMRmKaqOmrEUtUgRIyjlUsTMzKSGcUVzZwzMBQAD7IWKWJS1BiVILBISyQAHVmI0fRnIBc6xzBS85YklhmQkUzOXVncHLqrc33i0tFpD7DLyYbMAFzF5iQpmAIzOXBCXS5r+Zrl4RmcZ7JSkJAu1Ep3IG520+dnaCcozDKSpyVDMAXCTlSkpBuwbw00ADjg3D2AAFr9Y04ePLbJlKkCo7PsjNmW2gBvfp0+UPeHYNSEEiYs35TUEmvq/wAYNQgMwaJpURSp6x1OETHNgclUxZJUgBiCLuSnU1aPDFTMz2cnf3hlVq1WFOnWjBCtoGmrraM3ww+FKbbKpkwlb5agGxa6kq2OqQfXeIjieVJSUakvmJAzEuzpoH0giVeLF4YKq1bWES+CD9DbrsWo4ihOZfdnPVlUcB/CzHrc3g3ga0ze9BQSElHtMeYqLNvUA+LXi5OESzEXvaDZRAzAdKAbv62NOkY8/CowbQRkmxbj0qZ9AKAuQ4szWBdNnZqVrGUxMxaJikJAClFiCqqqkEuTQACtAWOtDGzn4ehJyhlEVJuWzXoHTUfq1ZmRcQ4QFhSmLoQQnMSTZJFCxSoKcE18RVueEl0WgHhfelQCk5UkFkmrKcCjezvzClWvDKYpCVpUXISUgkGpckimhKgqrD3U6Qom8QZS5aklBBckCigATWtlEO2zixMETJIQFKfmyJehcqGdTv1NE6Btmi2gZ2bxRKEoBBGYDK1QP4mVTEF8wQSrKR6uwPGIWsA1C8gIDgoKuVKMpLBqPfbcQp4fgSqb3xCUBSXSlg7qtmF7kEGhYgUdgzlL5BzVBKgbj2ya7hLAaORW9JlRLK5j5ClVSlICjzZR3gzKY0NKHNdmLaRYcwcgpOYKDlqqN8zb1NHpShvRxDFp7wrmKKWGXK9g4ym7uU5S50LaNGeRxk5iEIoosEBy5cZSXuSGG51eGlY6s0qZYTMSpycqFtq5NKVAZkkNQOpNmiQX7VXJzJB/SpKUnxsajcByHMJsFj1n2ny5XdI6qSoAakrS5ofeFHqwxE3IkupgEVzMzvRRrQuDTdTQNA0XLpYqSGCSTUEnkA66BwAVa2aLsPJUzAp5iFe1ldTDO7u7W6kdAYSSOMlZBCktQKvzKUMyjWwBYftaCDPzoTlJAJIIYuQkW3qzeQgaCg2ahQWEpSxKXpQCqQQzsAA5atG0rFK1MtSVagUY0CEkvQUUTQChdOtTEULSJhKAzlZPVZmBK2YWF2o/SJqxhL5y4GUigJIqoF/vmYaGACOHnFiEnKQrKxJDJFE3FRlABpcV1iDyfyj0T+8S/DN3jhxyuA6QHCiQX0uejiI/2aj+5R/mT+0ITpC6WnKwSHIs9gxAFBe+V60SxYRelVUmtSLkBVRrVncfYDQEicnvFJBcpYA5SGoDfozgdSAwt5BdVXDlCRaoNKPoSzlqeVLoYZJmFCRld6pJUDeoBci1jYMxNKxGYohIUA6bsWJIURZzV3K3oTSoaKpU3OU5geYtQ8qQoLYZmHM5tV3SdHjv4klwEslgGNC4OXLlqWzP4NsIVASw6Q6UoqqiFLNwABuGLsqo1JO7ATMUJagtLqyAoWBzN7QKlKDvTNU3d9CIrVh1FLhasyg7JSDlyrca+0QSWcCpNooCUd6pKUqVmLi1nGYEU5qEANckVcGLSKSCVgsvmloUTVRqQAHA1vY/teaCcKjMcyiSSxICdU+y+rXqQAzB4swMgpUZk0gZWKULGXKvKGJBc0Ot3CXcuITzJ658zLdyX2FTbpDSt0MP4IgrUVnWg+caiTMYM8L8BhCkAJGZg1B41LaftE501iwH3t4x2xSiqM3+THUjEHeLRioQ51OwSfiTqPp84aYPgWLWcwkzMpGqSH3Nb/fnDmUoDCTiYjOmB6Rw8InoR3ipasrkZiKUNaXFaRSglRYJKntoD5m8GVoMNjKbMQEIyFJX717MKt4/ekdEyPfgzKQe+QZcwgka2JAYpcDSx+bQllY+YRNYBh7DkB6p8wa6sHBsKxlDmStMU4JjxUxr08YvWjKSCQwfMrwZtaEAkjX6KSpJCg7mot+kKsa67aW0gGXxieCszEJIJHsqc/7xINDWpJI8drx/olkkk9ChGg3GzJhOYlScrP8AlLpRmIYAlICmqwGVzUQDLxcwhCSoUAIJY5gaKSqjDMVHQ+yYtxHaJKUnvUTVMhKSwdyMqCMyXS5UAwf0eF+H4/h1ypUpa1AhKQQoPzJVLZyAxU4oWGpLPHNi/hTRccMovNXyhYD5rBSkpFWuQPABzYxRi0HKpNBcCodLZk0bXICPQWrBRxLoTlOYkqUliLOw82DjwgXEYVBBADEFYTtVPMoX/MoGnViLtP6SmEmRMAYMWKQVN7KgkZlEXIIowNKXJMemYoczlwHAZyRmOQZWAzKUDm6Oj8wgDASloc5nUUhJJzHnKAp85LEXqAaEAAaR4hPziWgjuyFEgppZJbMwcKCWdQPgSWZ4lUGYqSlRKloSSKMQkheYAAgkiicppS9YGwGDQpSFlCUEJStgAClRAU9da+zbVnESx0+WQEiqFTEpBAogKZIIuBRhs7GpJeOKxEzu5SZKXcpSFVNPYcqsl0kHMbc0G6Ci6Up1SyCFJUBcZVE5gty9gSKvqDaBZ3D0LUSosSSljypLZhYNYBKy7lk7RPArSmXJmqL5XJVclkKzv0cn4tBKJgd2JSmWF5WB5ed2cCpSMpGxrcwnroXQlweBSgyl6vlWg+0Jh5QlmoATmJPTeH5cEggCpcN+ZLvX9RFdS92hbxbBEpQEqOZRGbKWEwB0qrdNAVMHsfGB5mPWVKlLSDMokAcoVUkKfQvzUdrM9Ir9h1Y2nSujAZgNEtmCXItXMSGFgLAGB8Rw5CwMvKCOUoLO/wCyjmBsw0AMWSeIg53oJDklrs7gByTlSRWxcFhFS5KzJKZQSldFZHORIAS6Q4YlyKEBnFg0SrROyhMtSFh1LWpZCUkuoB3KnDC4X72xLhmB/czPzzP9P/TFMgKMlOY86vaIsCSMvj7opSh2aKPxKtz/AMpMPbH2KZaitPI2SrgFr3Y39opqGfIYtQoGgBtlzPZrPuHzUff81ApU1Shzpyu4ZqEpAUBWgt9BsLxPHusXJIq9R5uSTXLUVHloUXH+GQohksy6tzE1VzF2bKQAbU8a5+IDrUGKgKqy1Qo3J3UFUAey2qWJATijMUWSkJBoNSSxBbUcqaagNEZ00oWpIOUUtRiE1ChchxV3tDoKCcYf4f8AEVmWGXQsFBgGB2CSnR6GLMCEJBnTUnLmyy01GXIfaOhagAJYt0hRhwmZOS/8Tol0kuNSdvGwgjiodK0mYwSsqQg7N6g11FRbo69FAeKxqpigorKlBq23fS7kRqeE4DusOJhAzqVW3iB1drdYxeFLHNtpGh4fjZhVJDZ8hDAJzEJJqGArV2cjXo2q10Jo+j8OQhUpPOwIFHGUU6G+hF4c4HHYWUAkTFumpUJRszML/KM9huz+ImIXOEvICcwC1iwqaVZ+rVOkZzjWIQAlKarJoOlXoLQUp+wtr0fU09rsGCcqSTR2lsHNgaO8D4jtko1QkClHrXrWo9I+d4XFNRiTsKk72hgmeTyqSpPiGiVxQXZWcvRqpfHTNWnv1ug+1LCciWZxmIcnqHIptDPj/CjMShUtEkBIoStYIetDa9XN4xMlbNZo1HCuNSggS54UABlcAsoPRwmtIXJCtxHGVumJsTgpkg5ypSVAGxCip0kmo5SNGPQ0pCZM73pSJYU4cCiQsKy5Qoh0+8NuZPidTx1WEUFd1NQkqKSpJOXM1KZiNPo+oKWXws5pyhlUlayU92q4KEgkjQgpFa/CvM5SbdkzTsXy8WpaUrKFS2CQa1IC8wYppVWYVYjWjiFs5ayVrUgKLpyZSylrzOSRRsolvUMFZvJxIlFElBUlQMtBGVRGY5Vqy1tV2JJalzUwAlRExV2SgEggJc8pKg9Q7gkW5CLvBF9kbsjK4tLBQla8q0pSVZqB6EkmiXYaU5qdeIwiFAAS0LYpSolTkBkoYKapdwTehPSKeOYATkVLMHGhBBW4FWKiwFdALG9yZKZOYISJcoJCgoqAKpgAy3IctWpqc3WHr0L/AIRl4yWCl5gCQVKJJYgEIyi9DlL2ahtFndqAKioHMFEsLS1Eq5fDLc0oTrARnBaVulKgEhIcC+RYHKCxDgqDC6ztQvhhQonI7FSqaMligJamUBy1nJe0NodE6EHKAlKcmRWgcAUY1YUNqUL1EQx4GfKSxJOVy3MpgEt4Eq8heLDLISRmCgyiFCqs2Yqcgk+61OhFHizh6kzFyVrCS7gD81CxBVqWBBB2Yl6z1sVbF2DkLWllAFRCiopIGRuRKeqkqAIFua94jxLiEyUwMvlUFZVIYhXIojlqQOZJIJPvbQ97plcl1ypNXfZSrnmFTUmudnZokEZimYUJSlKnBFXTzZg5qAyhoLqgy9jZmsDjV4hShlyyiSVuz8yQkBI3p4bw2XPZspQV0CjQhQcJTariqQHblI6xfLwiEnMhHNnUTehzNQPagGwqaVhXxfApmJRMclOU1TSh5Tm94kOwAAoCDrBab/grsYBSlJTLHMlRcqSwykZlOE7Alyxts1A1YXNzjKVZTKWQQCCQAoudU21gbszxXMpUkAJV7KUirpAY195TAkkXptDjChRQtaBmBIYChykg1dnuVE9dauPTB6FU5J0ICqIWLBppAdr3CQ7vSwpFGOnzJa0ryu5SZmX2n5gKkuPabarBqQ4TJUVJUmo5kqNGdBmOFfqzPVvnVP2gUETgS6VGgJDDKkkgg2AdTEXoHd61F26GnYYOIBSFlIKZnduUsyiXWRQhix6EU1EEZEf/AIsr1T/1RAyO9SgFAdjUFioq5QqpcMkltnL6RL/Zeb+b/wBw/wDVEuUV2wsyOPxB/iEjYAHViQ51zdOh2ilaxlqoCjJCcrE5nqB1c1sW2MCoxFecZkuSd6l6bVD+sEyFBJTmqCQ7UKbsH2fKfWOii6CJgUVKGUpIGYlJoEFy4HRJpr9ReIrUhSpaQUsolVcxL2rt4bwwwOWYssCXbM1GJJDWF3LXJdmDGOycaiYMR3qCc+QhQSB7NLA0bptVneF0AulLElDpUCpVQoXAqGGYWcbPToHHwWDm4hYSgFROtgNKnSB1J5mqEv8AD+kP+H41mRh05BqrU+F29YtIBvhOx6JfNPm0GibKG1Q79AIOn8SCQE4dIQkWLAEkWoaMerkvpAeGUBVSsytzU/GLyjN06tG6gQ5l68RiJo/izllA0KlN8/u0WcK7LzsRzSJRIN5iiEpG/Mo1YbOYqmyqCtmvXwjUye22MCQlpAYAOEEGnTNl8gBETUl+qKi0+wng/YSVLlmdNmhTO60hQADMcpLO9Q4Bew6o8bNTNmOgESxRLl8wdyfAn5CO8R4nOxB/jzCsDT2Uj/CKerwB+OGoP7iJjB9yBu9IKKgG22EXoVAPD0rnzAiWl7E+AJKiejRd2iwy0oyAEqSkOUlmSVVIJpody0KfMouiWmB8c4d32WrMf6xmxgMRKIUhSkkbKfXY3/nGhw+NfMl82VWUqZmAGzmtU0ckeMEpUFauPhGkVHkE24hWF4iZ8vO5dzm0blrl5m9DZnZiIWYEy+8EyWQxkpcMqzlSTWv8ktrAmOxs3DLSqQogA5mf2S7UBo9bxart4s1Xg5Tm5yt618qxyT4XFuiqUt2S4XKCZAJNJiphZhyhRFmP6Woa+AiniqDKlLQjNyuhJIdxkQSSrcEgjzg3h/a+QshM7CpCdCglJA9GYbCNNP7NSMbLBl4qWmWTmVnAK0CrgVBSTu+msTTT2WoJvR804CqYgLUogSyGL+6aPVnFtKU1hvwbj2Cw4ZSJ6yc2aYGBVmLnlJLimpegq8Hcf4PJ/EZJcwKlIFMtQ+ZXvWLJy/GBcTwtJYMCnKPIj7EdHjUlYm6CcT2q4fzES8RMJc1yoqQBdJc+qaPekLz22nED8Ph0ISLPzECzOznxixHDpYUEkID6lgL1fRvHSNp2f7BpnIzKmAB/ZTctQk7B7A1poaRLhCPY02+jIS+1OLW6Vy5fRqvWxFaXLw14fxlJORaO7JIOgClaVAu4FSBGsx/YKVLRyLLm71ttb5v1jBcRStWZACQHNR8GzE0bckxPjhPoeVfsaD+yVgcoJSzM1r23FRbrQQpxWBOTIhWVVwzjIkMKACoBUFFNixvCVHFsfh/YmFSRVlAEBvJ/jDjhnb7FrIQZEsqF11DdWZ9XvGfgmnomoPa0ZvG4ky5qF92uWMmQcoC1C5NQ7nrYndxGh4BxaROCpSVZCSCxAc/mJDtmIeoJvajkgqUsmZNYzDQkWA2TsNesLcdwWXMVmLOzWH3rHQ+C4k5IfcR4bNTLZAerhbE1EzOHI0yJTQC50rAuP4eZqS0orcHTMz0d25bAvqKvGdxGInyG7qZOSzt/EUoAu45S4IFfsxKZxfGzsqV4hQAerAB2p0Dk6D0jHwSsp4s0PD5K0hAVmfKbOS7pNGckukVr7Rc7k9/P/L/pm/8AcjETpU9Ne8zPqQDbcMzPEPxuM/vT9+UD/wA7FozkudzAqqBp528Lxan2VliWIr0Nqav9IEsYaTp6WNKoZnrRQt1qT8PPVjLsLihLQossKWgMoWoxU3WtXoNIpny6AggUAJ0BAZj4nWLOFTBMXzO6ipKCK5SpnJ3p8zFEyW3eovkJY62I+QEL2BPikwZZaeUqADlJ6C/zg/hMpkmho/xG8Z1agwpXU7/GNJgxmlA9Aa1rrrGvGJjLBSKlRLuzHZ6wxEwVeAkoswA0+HyjqEuxjczexghdIkmaIDmOA7t5wCMeGYAudWHSJbGkGrxDrYnlBpbx2qYKUnMxHk4+YhB3qwcwIBenS5hp35pmqFV9GiCh72IxQkYtphCUzBlzE2IdqvQX+EaTtBw3OoFJ5VUURUFzmYdWBFNztGGBcMQKXGkJMZjsRJDS560yypgkKNHc0rQUNt4w5OG3aLU/xxaNuOyuKmL5ZLATFkAqSPbWLVbNlJLEMbHeIdpOz6MMjN3wQuwlpIISBSwDuS50qTvTGL4hi1kJmYmYQoD31HwuYY4HBqSSpSsynZ3/AMMEOOS9ieJehKlDmSC/yFfs9HiU3DpVdL6bfSp8YIw6iwJ1jhV+3xaOggATgJdHAuNC/wA6iOIkoQp0IzmwDEkNdq/TaGCCbU2iqdg/eSWI+/KE/wCADq4opJKTLIOxGU71DQTJmBVQ4JuxZvIQlxCFEnMp2iKUkXPp6/SJyKo1CJgIahEG4Li02SOVQyhqFyQNAFAhQHR2GgjHS1kqYGj/AMocS8KrVZ8AzfKG6ktoXQzx/HJs1xmUAWdlqLtaqibOaAC9YHSlqOfE3iMuJk0ioxSE2VsA/W76x4StqbtEooxE0oajv5RQgl94rnS31PlHJS3v9vHZwCa7dPrAIF/DKqNDv918Is/BgNX0i2UvNURRi54Ay1c/tv5wtIZYEoFC3g4pHe5H6vUxnsTicqmWHHSmuvX94j/aKPyK/wA5icx4n//Z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" name="AutoShape 20" descr="data:image/jpeg;base64,/9j/4AAQSkZJRgABAQAAAQABAAD/2wCEAAkGBxQTEhQUExQWFhUXGBwaGBgYGBoaHBgaGxocGBggGxscHCggHRomHR4eIjEiJSkrLi4uGh8zODMsNygtLisBCgoKDg0OGhAQGywkHyQsLCwsLCwsLCwsLCwsLCwsLCwsLCwsLCwsLCwsLCwsLCwsLCwsLCwsLCwsLCwsLCwsLP/AABEIAL4BCQMBIgACEQEDEQH/xAAbAAACAwEBAQAAAAAAAAAAAAAEBQIDBgEAB//EAEYQAAECBAQDBQYEAwUHBAMAAAECEQADITEEEkFRBSJhBhNxgZEyQqGxwfAUUmLRI+HxFVOCkqIWM3KT0tPiQ6OywlRjg//EABkBAAMBAQEAAAAAAAAAAAAAAAABAgMEBf/EACMRAAICAgIDAAMBAQAAAAAAAAABAhESIQMxE0FRIjJhBHH/2gAMAwEAAhEDEQA/ABkzut4mCenlWKFSUgZszVaod/CKlYgioPoAn5RdnJihimUdS3l/OOkivMfR4VLnE1JPi5jsud5+UFipDNCxq/y+sWAI+1fYhUqYY6ic1wT5t9ILChwlKTUJfaprHUgai+yn+L/OFoxg1Dn/AIjHO/eyD/qgsdDXuk2b6/WO5QBa/wDSu1ngCVMm0CUHwyxcjD4k1CFDxSE/NoLHX8JlSNj8YmJwb2S3iYFmqmihWkHUFQceQeOLxQ945v8AhcfNvlBYqC2B9xY8HMUqbc+f9Yq/Hp0T9/fziU3iKTTKH8a+NBtBYUT8z9+ceZqgmBRP2iQmnakFhRcTHgfH5RSZnT79IipcFioOBGqleVhHlqaylHxp9YESrpHVGCx0XU3+vziwTBvAb7x1Ch1hBsLdOz/flF0lKVXSEhvzfR4BF2Dk+EcGzN4iGMYGWX0AsCCk/wDyIMc75IJZyPIfSAcmscQsHUffnBYqD/xGwLi9AzfOOLxZJDPtt96QHHlbuB5gQWFMLCaFRttmS7vs7mI9+mzfKBpZ2b1FhExLfVPmfraCwom4PsoJ8iflBGGkPo2lXH1gNMouwr4EfWOiQvQHoQ3nr4wh4jA4Znp5PHvw/wChXqP3jmGwKmdZUOlKebmkX/hBur1/lE2VgZY8VLFISGO402/pAhJNcv35wccSgGiWcmlP2iS8UNMzdFmnrFk7YJLkzDZPyiX4KZt8R+8XqxjhqvTVT182+GsUKn7JdrGsFCo9JlV5q9HiwqYlgw6sT5lo6JU1ROWWure6qLU8LxKjSWWpdh8zDphaPI4msN7NKCgVTz+6wRJx+a9TvlQG6g2+Hyjkvs3iDfKnxP7PB8rskv3poHgD8zBiNTAZ+PWqgWoPoJlPgYBU5IqT1Jf940ieyYdzMJ8hEv8AZIf3h9P5wqDOzOCWxD+jGIs5s3lGjPZEvSY/iD+8EYXsuB7S32yj94AtGTJT0+32iaAohwC3T7do1P8Asw59t/EA/d4Dn8JmIJuzsCxA+X3XeEVGmIErY2aJKX1bx+EGT8IoEMklwWb1prA0xCmqlhfrADRFKx4xEkPyp+NI4lJu1NyPr9mJmQcxDMfIfWAC2X1p6RFALmpI8GitaMvva/escQXokKWegJPwhg9F9BdR6ePmYJTJle9MIdOiQpi2vNZ3pcfOeC4DiJjFQ7tI/M7+g+rQxmdmSAP4iR1IbTSsFCUkJJhSwylb1c0Dn9IZxTcmCEcRUKJWph1NB9j4xybhUJOVM8Enofs+DRxPDJqlAMpqVylm30eEWr9Fc3Gr3WfFRa/y1849LxyzTMrb2j8atDtHZlNHnHyA+sU4jgUtN5wTX8wf0aFaKwkLV4uYqgUo6EOW+HjEEYhR9pLtQFQf4GwirEoyrWApwKCt+sQCgBd4ZAQrEqD1HTlHnpEDiX2fdvCCsJh5qgFoSog0CkrSPG5J+UMMLgCQ0yVOPjOSQTrTOAIVlKLFmHxORedIAIsS5bwrfrDE9oFkMVzL+6pQ+Ri48IHu4db6PMR/3DAY4FPN0AU/MPobQaHTQVKxSVMe8WSmozLWSNNbQR+N/X8P5QvldnJ/5wk7gkmGX9kz/wA5/wCX/OJdBT+CDDdqsMWzyCkgaJSoddj8Id8Px+FmKaWpGY+6UlJ6ioDmPl3fB6RYZnh8x9/yilyMxcEfXkYFAshPoItTIToAPKPm3Cu0s+WkJC+QHUZiAalifA9HMOsD25CTlnJzB2CkBvMgn5H1ivImS4M2QlxIIjNcU7bYdCWlkqUQWOUsk2q4D7wpwPauYZiVrmPLBZSWSHcW+r+PhDyDBm9yxIRkp3bQCnc16qceYCXjy+0c8sUSwAz+yS7Xuai5ptAGJpOJTVoQ8tOY+Fg14Qp4/iAmssE5mAKVAkeVL0+6ArGKmTAogoVuOUAAbh7gwXieH4iYGVMBGxrXpyhoeLK0XK41ichUZYQ2oST5VO8AK45ONStQNKDKBbpF0vs6ohlL9AR13+kXDswlkutZFyKbFmLUEGLDJC/+2J5FZhY0AdiTbQA3+sV/2vNIIzJLamretfgYdJ7My+VyohOj387wXK4DJHuD53veFiGddGcGPClVzKoMwCmemhANH+YgWdOKi403rcfEsI28rh0sBso0+EWDh8vVCT4gQUg8hg5ma7pYFyehy6t1+cF4LClyTMlpGzKJoR+n5Gtesa9XCpJ9xN9trQJiOzqVKJClB9KEdKNCaKU17EMzhst+edLJvUHoHtDlE0ANLm4cMKCjadPt4QcXwsuVNLqztcNYs9Q9QC1+sWDisru8y0p71QcAIQwqz+y7kVvW+0LZdx+DVcuaWV30m7vmI5fAJ8YivCzljKcRKIP6if8A6h4QLxRUbO46ePqIYcNcAlSFtqW9k6EMK1YeUKpBcRng+F9ypzOlAqZnA6Mzl4bDDK/MPT+cZ0mZlHtCY4IoCDXmFa2Omw6wPOWnlBTkDgAEsoJGrivR+h8pcb7RakjUqwyujeW/jCHi/BZql5kjM4r7LhvFX20LhNmP/CUQehNH0ABNL+nWL8VxefLIQhSlKNRmZRY1c7eH9IFGugco1s9h+zM4h1MjoTX/AEvFieyk3VUv/Ufg0VzuKYx3U6BsEN8b/GPL4ziUMFGrADMhn2NnJofGLakSsB5wfgypH/rKNXYZgH8M0N0zFj3yTux/eMvh+PTGuHF3DC4Hi/3WLF9ol05UAPfmL3tzD6xGzVSSVGmM+Z/eH0ERXNmtSYx6pEZyX2gBNchr7pOw0aL1doQH5FNvQvYb2qImmDkNO9nk/wC8HkCPHePd1M/vVf51ftClfHksWcFjcUe28Jf7Wm/3q/X/AMYdBkj57MSQS9/v+kQl6bfGLAGd7n2R4xGYmnyvX7/eAwoklZNAL7Q+4d2TnzKr5B1v6Q47H8BSEiasOTYbdY2KExvHjS7MpT9IzGC7GSk+2Sr4Q4w3ApCbS0+Yf5w0AjoAjQi2Uy8KkWA0+FotEoRMikCK4lLCUqKgAoAgG4fQs7H9jCsKbCgmJARCROCkhQIIIBHmHHwiwGEI6BHQI4DHe8GpEIdHRHoj3yai5Fw4ceMJMf2jQAO75iz5Qylbh2JA6+cA1FsfEgV0jkuYFBwXHSMfLxuInKmkS8oUn31GlQzct+hb92uBwE3K3eZRskEafmJJB6iCh0l7HkuYCH038CxgWRxWWokCrfldVm/K+8CyMCUjnQmaQSXUoqU5P6w3xERw0/If9ypKaklrnX+ppEjSKeN95MS0uUUlRYqOXNoxoXApr087uH8Elyw5GdbVUqpPrYQSnHoVlY3e4NCGazgu+h0i5OKRXmF2d9YE0DUqqiSZYFhE8rR5CgQCNQ/rEJ4LWB3ctTXQw7IosinES0MStm1cU84BROQQwlqA0KVJJL7ZVfGJmaR7KyizJmIJb/E7+ZJhWViXypUohQQEfqygag7V3+MC4bAIGYhYzH3gUuxsC7/SLUS1aZf8MxQPoQRbwiE3NXMlZA1UiXMHllOb1aHYwA8ImBV0qFS9RU066NFn4Kc7qUlgXqot7wc06/CK5uPlJZlSnJZk97LPokH4xWeMIdlCaKAtyTAxYg1S5DGJdFXIh+BmOMkuWRU8uVqs21oHnYRcs/7lWtUjOKs29oMxQDFWUFiBWWpBBOoyrG12DOIHRjSlRA7ygd0TGDbstJJ9Yn8SrkL1oUSObYlwQ4BrylqauNXjhkgZcq0vtq9Nj8ttYZ47HLZcs5jXKQoJIIZRoctbP6eS2ZgCEp5vadqqYsoo16t6iB19KVla1rAPsryjcFvVn+xDXuJn92v/AJn/AJQrmYXKEKzgh6paxcC7XP7xz8QndXp/OJavpgYqZLKqDc0JG37/ADEW4FIM2WFK/wDUSDS4JHr5/wAo7isOA6kqJfprq5Nh8fnA6khILUJYVDNQW8T++sQpUDPssoAUEXp8Y+a8O7TTpbFSu8DABKtdB+oHXq28OuA8UxM8qKJkoihOZCiwIIGUBQLOn1Pr1R5FIwcGjZjxiaR4QoTLn6zUf4ZX7rMWjCrN58z/AAhCfTl+cVsnRT2jkTVIIQ2QkezRSd1PqNG6u9Iz+ISGSJpypSwzOwW6iqrhnsH6RoZvDHBebPP/APQgdKJb7EBSuBoPthRr+dVRXr1+AhYs1jyJKijBY4yjklSwkZuZ3OYsHJudQB5RDH9sWSUhCgsmlaZd3FX+FDXSKp/ZsnKyzark3Ds3SGHCuBhEpaFMczOfC0JRftjco9lGH4jiJyA0kgOeZcxgR/whObavzg6Vh8SpMvPNSkDSWjm6Opbh/wDCIY4eQEhgKCCAKRVGbkxeng0t3WVzbN3iipvI8vwgtGEQkJASABYAWi8R6GTZASwIuREY60ICXnHhEYjNnBIqfg7B2cgaRLdDSb6LSN4qn4ZCwQoen0aBcRxiVLdK5iErGhcA2qHuKvTY7QJjOLzAWly+9SwVmQQ4SbltbuPOM80/RfjkgRYUTlLhIJZ0pzMqh5hSz1ABDgPcHv4icHAC/acEV0KTWoZ9KVi6ZxwKKpYRUZilSFJUC3s+FLi8AY+auYFqlqKRLQkKSATmVVyA+7+UQk36Ol4JHV445iLqVRgAktR6itPNqwLiuLzJTVKeZjLBY6A1Io2zeWkVyZalFMxIZQVzpJLliS+4JuKNfZ4ux0uXPXMmzEEMU0swsXA+7PaIySlTI0CT+MqVQKbqwsDRyAD6v03itS1TGSgTHSkgtUEtSp0ev3Rxw9WGFRLCaEhwCaZfE1f/AEmGcjGSiHC0irVIFWfXpHQsPpk5NejL4bhk41ykEWJLM37wywfAVkutVMoDDo2vhGjSmJgRpjEhzkKcZwwrc94p1EFR/MR0t5ANAp7PuSTMXsK1ZgGfyEaAxyDFfBZy+idfBAS+Zb3JDOT1LVia+ByzQvpsLeA84aR2AWTFkrgqACHUXDVNfXSKv9nZP5fiYcPHmgFkz5IpJUr5bAljVnoCD9iK5OFoSr2qsGuwDVdnob/q2gvJQB2r03uw2pp+8TA1Lpq5paweoLtU+XWPPOsWTsKAKAVS7muUcwYlwKs7t7ulzbgwqQ0wKWlYYjLYpDXdqE0I6jwgoF3JCjvb8upNAWPtFtrxTiZZKBU7MalOZPM4o/MwuS7npDsBzw3tpMSB3qQsP7QYG+1n9I1vDOMSpw/hqqGdJopL7j6ikfNDJyBgonvK1AZhVwOpJHlHVLmJOeWVVyhRBANVAXH6uuj6U2jzNdkS40+j6z3kczCPnWC7SzkBSVrKwBloXKVOSVAs9LV6CLcBj5pWkIUkVKfbfLpWjCrWfzjdciZHifs+g0iSIy2AkTxMSSWoXKlKU1DRgz+sOEpm6zEeUsj5rMXshpfRoI68J8JImBLGYRU0SAzPT2go2iw4OrmbNN/eAFegDQbCl9GEnEpU7GxY6VuI8MQlyH2HmbQnwGBVlUJqiTncMSmlGdrmBuIYOXLSoGaUkkZApZAo+YAvudd4iTcVZaUW6RoZWMQqyxZ2NC1NDWOqxssXWnyIPwEZDD4xAWgKUmZmCAeYK5s+Wx1bS7npGm/CI/Ij/KNm22MKLckKcVFlczjKXUElwxuk7FspdiX861aFWJ4ghaEc2Xl5k52sQwUSXoLGxtdhDwyEMxSlndmFwXB9YWcS4BKnLUtRWCWsQ1A2o+2hS42/ZUORIWyuJocqmJkqJJY8gJFgaqewF7uHZiYv4VxRErMhAQUqIqVGvKEPapJH+qC5fZrDBuQuGqVEu24sxivHokyUrWQwSHSigBL1ptY7kt4xDiobstSU3QKeKTHHdd0WDJSmUtZYBkkZUOBuXp5wXL4isZwoISwBUpIyZlG19TVgfWMxP7VslQlywk8pSQdjXNuCnR6eNYWpxk5acjElWYGjvmr82Pi+8Tc5dFYpOzT4/Fd4qSRNUUrBSlQCCoE0YqYKR6mxF4C4jgZ7rUVUUBegIDHWge9w7HrAuE4RiykslgioBu4pyg60fakaeTxFKsstZKFZRyTUhIUVDKMpdt+WjiJanHb2ONPSES04iTzLluA6Qq/j7J2FyIrk8VS4zJUKnqBfwP28aqZhySXcE3UKg0S+YHqnzhNi0pCVEKSthXlTc0Gjk5hWwGa2kTnB9rZLT9lWEUXzpKiMqg4oDzPV6uNPD1Nk4qamgWroGDMfZalQ217gwDObLkzFg7ZTlqSQQAOjBiNj4UyFKcpUpKiBlcXDMRmoQ7G41oBEJtbQVZq5PGAQ6gwdgdPPUfdYNl4lKiyVAlnZ9LfOMX37oDhiaGgDklQSxts21WgaTilpIYilFA30UCmlSHCfE9C+8eeS7M3xo+gkx4mMvw/tNmJzoKU1y7khyaPVwHpTx0bYLjEqblyqqoOAaEgh46IzjLozcGhkDHmiGaOxZJ8oXNZgAzh7kaE16s7M9jFE/iQQx5n22qQanqPUHeOKGoDXAFszOWBuzkCtDWkBp7tmUsqZT9C+WjO2UMdrx5yR20HYTHhRqCx0Jze6QL0uBf5xcqYJj6FzzXykVs10gEOa+dIzs+WGzJJZ6ijjzi2TxKdlyoBys13uC9dPhpDx+Co0WGBTkLklJNb9KW5QxL7uBEVjOplsM7udM5LhhQGxJ1dSaGJYdeVLLACgHUjUNQEm7sTc2bUxIHlZALijlNEvQudgXU2oHg8iejy5CXzakKsBVLj+RqDa1Qw09OoSyuUAAa5eR2OtS5NGTQEQRNQSUhyRsafPT3X8YrmZRbqyEkAezoDYAkBwCwpWkCY0NeE9oFoA70laK3qtOyd1Ea+BjT4DiaJooWUKFKqKB8NfLSPnSpBKjzCgDVcMZgBAIuS4833hvwvECUsrJT3YAJJdzMFFBLto7/4R0O8eZx72RLjT6N0DEwqM3wntAmY6M3OHYmyq06u3xBvDORjSUJVlYkAs9nD3t0jpXJFmPjkMc0AcY4cmekBT0NCNN4lJxoJykEKAFDvdgdT+4jwxZ7wpysBmruEgOR5kCE+SH0fjmmA4PszLQsLBUSlQIdtK7VrDMcQ/iFASSwJJcUA3F3ekQOPQ4D31ZxcDx1HqIrGKeqQKrKVaEM1bXcM1uW9Iz5eVRX4vY0m3+RPC8UzKUFpyAB0qKqEOQbsxFPX1JnYdKiFVBGoo/j0hD+KCmlJDrspLHlSnM6tbpTo5cgGGWGxYZipymhI6B3NGqdRrE8fMmvzCUcXcSyfLWG/iEhw4ap6fI70OlIzXaJfeykpCFkISQ4aignMCvKCL090cxZqRosRizoHSL2d3Hpp60hGrFBGdlOCRys3MpyTsapqA+51jnnO562vRcG/Z3hHZJCUgzDmUa0tWzRpJOBlpZkJDfpELMBxDkHeK5rlhSoCtzodf5QXL4tKZyrRy4NLX9Y748kK7MpKbYyYRyYzVA82heviQI5CCTZ3G42qX0/cOnxuJmFQCnAIABCgmqgo735QNASbnSZc0IhHjb7Hk9SUZuYlgFZakitG2sbCnlCadJSQWcpSwYDUMrSrDKT67tFTqfMCwypTze0U0IfXXLZ/r0pStDLSMwFRRi7Ol3IYl6g/lrv57a7Ol0wNmCVI3LsHcKVfoHD9HbWs5WHKQSGDqUtRJqXKqh6JdkmumhjyBLLgCiMymqeVPL7PqQQ75ibkGOTAUqEsKdTOmjgAVbP4DwGbpDbESWOUgKrysAOgDeddh4RyfLpypBJ5QTelUsW1d/jSx9LkunMhaglSWAYOmtQ40pSlio1i1cog5lFNCGZyycwS5e+9HYEaPCsQDMxIDsDmBeoDsSCCL6unyN4jLm5QmwJZnDKdTmg0UxZmcEioi5KXBygOAQ6n5WIZObSra1y01gOXJIT3lCsOpLhiGFVZTV7Nt1YGKTQ9DTDcVnoIdWbVSSKJDbkuReoIFGrox/tadvJ/5cz/rjNSpKlFJ3JZqsE5SVO7ge0WJDjePfj5v/wCr/N/OK8k10yXFP0YPvFEkufVvs0grB4TOaqCRqbt4B6nSkGSMKn2QlyWyqJpcB3HQ2Y6ebHCcOEsdWqSzOBWlyATY/wBKckaWUSESuVDGYQDQswd1HZwC4b0e0OcJIQCoKSpiCTRgolLh2AGV2Dhr+L0jKhJWybXLP7RABOv3cxGdMUolJOVzlNCdFDTQOk+LirgRm3ZIUFnOVEsAlByirEJHeFWqlP8APqIoOJSc4yOrlBCqkBwqgBtlCrlg/SBFJSSsqUoMky2UxzB0EG1CSRbUDoYJCKr3bK5f2QT7r+QOuU1NIKCgfH4xHekywJj0QkMRmKaqOmrEUtUgRIyjlUsTMzKSGcUVzZwzMBQAD7IWKWJS1BiVILBISyQAHVmI0fRnIBc6xzBS85YklhmQkUzOXVncHLqrc33i0tFpD7DLyYbMAFzF5iQpmAIzOXBCXS5r+Zrl4RmcZ7JSkJAu1Ep3IG520+dnaCcozDKSpyVDMAXCTlSkpBuwbw00ADjg3D2AAFr9Y04ePLbJlKkCo7PsjNmW2gBvfp0+UPeHYNSEEiYs35TUEmvq/wAYNQgMwaJpURSp6x1OETHNgclUxZJUgBiCLuSnU1aPDFTMz2cnf3hlVq1WFOnWjBCtoGmrraM3ww+FKbbKpkwlb5agGxa6kq2OqQfXeIjieVJSUakvmJAzEuzpoH0giVeLF4YKq1bWES+CD9DbrsWo4ihOZfdnPVlUcB/CzHrc3g3ga0ze9BQSElHtMeYqLNvUA+LXi5OESzEXvaDZRAzAdKAbv62NOkY8/CowbQRkmxbj0qZ9AKAuQ4szWBdNnZqVrGUxMxaJikJAClFiCqqqkEuTQACtAWOtDGzn4ehJyhlEVJuWzXoHTUfq1ZmRcQ4QFhSmLoQQnMSTZJFCxSoKcE18RVueEl0WgHhfelQCk5UkFkmrKcCjezvzClWvDKYpCVpUXISUgkGpckimhKgqrD3U6Qom8QZS5aklBBckCigATWtlEO2zixMETJIQFKfmyJehcqGdTv1NE6Btmi2gZ2bxRKEoBBGYDK1QP4mVTEF8wQSrKR6uwPGIWsA1C8gIDgoKuVKMpLBqPfbcQp4fgSqb3xCUBSXSlg7qtmF7kEGhYgUdgzlL5BzVBKgbj2ya7hLAaORW9JlRLK5j5ClVSlICjzZR3gzKY0NKHNdmLaRYcwcgpOYKDlqqN8zb1NHpShvRxDFp7wrmKKWGXK9g4ym7uU5S50LaNGeRxk5iEIoosEBy5cZSXuSGG51eGlY6s0qZYTMSpycqFtq5NKVAZkkNQOpNmiQX7VXJzJB/SpKUnxsajcByHMJsFj1n2ny5XdI6qSoAakrS5ofeFHqwxE3IkupgEVzMzvRRrQuDTdTQNA0XLpYqSGCSTUEnkA66BwAVa2aLsPJUzAp5iFe1ldTDO7u7W6kdAYSSOMlZBCktQKvzKUMyjWwBYftaCDPzoTlJAJIIYuQkW3qzeQgaCg2ahQWEpSxKXpQCqQQzsAA5atG0rFK1MtSVagUY0CEkvQUUTQChdOtTEULSJhKAzlZPVZmBK2YWF2o/SJqxhL5y4GUigJIqoF/vmYaGACOHnFiEnKQrKxJDJFE3FRlABpcV1iDyfyj0T+8S/DN3jhxyuA6QHCiQX0uejiI/2aj+5R/mT+0ITpC6WnKwSHIs9gxAFBe+V60SxYRelVUmtSLkBVRrVncfYDQEicnvFJBcpYA5SGoDfozgdSAwt5BdVXDlCRaoNKPoSzlqeVLoYZJmFCRld6pJUDeoBci1jYMxNKxGYohIUA6bsWJIURZzV3K3oTSoaKpU3OU5geYtQ8qQoLYZmHM5tV3SdHjv4klwEslgGNC4OXLlqWzP4NsIVASw6Q6UoqqiFLNwABuGLsqo1JO7ATMUJagtLqyAoWBzN7QKlKDvTNU3d9CIrVh1FLhasyg7JSDlyrca+0QSWcCpNooCUd6pKUqVmLi1nGYEU5qEANckVcGLSKSCVgsvmloUTVRqQAHA1vY/teaCcKjMcyiSSxICdU+y+rXqQAzB4swMgpUZk0gZWKULGXKvKGJBc0Ot3CXcuITzJ658zLdyX2FTbpDSt0MP4IgrUVnWg+caiTMYM8L8BhCkAJGZg1B41LaftE501iwH3t4x2xSiqM3+THUjEHeLRioQ51OwSfiTqPp84aYPgWLWcwkzMpGqSH3Nb/fnDmUoDCTiYjOmB6Rw8InoR3ipasrkZiKUNaXFaRSglRYJKntoD5m8GVoMNjKbMQEIyFJX717MKt4/ekdEyPfgzKQe+QZcwgka2JAYpcDSx+bQllY+YRNYBh7DkB6p8wa6sHBsKxlDmStMU4JjxUxr08YvWjKSCQwfMrwZtaEAkjX6KSpJCg7mot+kKsa67aW0gGXxieCszEJIJHsqc/7xINDWpJI8drx/olkkk9ChGg3GzJhOYlScrP8AlLpRmIYAlICmqwGVzUQDLxcwhCSoUAIJY5gaKSqjDMVHQ+yYtxHaJKUnvUTVMhKSwdyMqCMyXS5UAwf0eF+H4/h1ypUpa1AhKQQoPzJVLZyAxU4oWGpLPHNi/hTRccMovNXyhYD5rBSkpFWuQPABzYxRi0HKpNBcCodLZk0bXICPQWrBRxLoTlOYkqUliLOw82DjwgXEYVBBADEFYTtVPMoX/MoGnViLtP6SmEmRMAYMWKQVN7KgkZlEXIIowNKXJMemYoczlwHAZyRmOQZWAzKUDm6Oj8wgDASloc5nUUhJJzHnKAp85LEXqAaEAAaR4hPziWgjuyFEgppZJbMwcKCWdQPgSWZ4lUGYqSlRKloSSKMQkheYAAgkiicppS9YGwGDQpSFlCUEJStgAClRAU9da+zbVnESx0+WQEiqFTEpBAogKZIIuBRhs7GpJeOKxEzu5SZKXcpSFVNPYcqsl0kHMbc0G6Ci6Up1SyCFJUBcZVE5gty9gSKvqDaBZ3D0LUSosSSljypLZhYNYBKy7lk7RPArSmXJmqL5XJVclkKzv0cn4tBKJgd2JSmWF5WB5ed2cCpSMpGxrcwnroXQlweBSgyl6vlWg+0Jh5QlmoATmJPTeH5cEggCpcN+ZLvX9RFdS92hbxbBEpQEqOZRGbKWEwB0qrdNAVMHsfGB5mPWVKlLSDMokAcoVUkKfQvzUdrM9Ir9h1Y2nSujAZgNEtmCXItXMSGFgLAGB8Rw5CwMvKCOUoLO/wCyjmBsw0AMWSeIg53oJDklrs7gByTlSRWxcFhFS5KzJKZQSldFZHORIAS6Q4YlyKEBnFg0SrROyhMtSFh1LWpZCUkuoB3KnDC4X72xLhmB/czPzzP9P/TFMgKMlOY86vaIsCSMvj7opSh2aKPxKtz/AMpMPbH2KZaitPI2SrgFr3Y39opqGfIYtQoGgBtlzPZrPuHzUff81ApU1Shzpyu4ZqEpAUBWgt9BsLxPHusXJIq9R5uSTXLUVHloUXH+GQohksy6tzE1VzF2bKQAbU8a5+IDrUGKgKqy1Qo3J3UFUAey2qWJATijMUWSkJBoNSSxBbUcqaagNEZ00oWpIOUUtRiE1ChchxV3tDoKCcYf4f8AEVmWGXQsFBgGB2CSnR6GLMCEJBnTUnLmyy01GXIfaOhagAJYt0hRhwmZOS/8Tol0kuNSdvGwgjiodK0mYwSsqQg7N6g11FRbo69FAeKxqpigorKlBq23fS7kRqeE4DusOJhAzqVW3iB1drdYxeFLHNtpGh4fjZhVJDZ8hDAJzEJJqGArV2cjXo2q10Jo+j8OQhUpPOwIFHGUU6G+hF4c4HHYWUAkTFumpUJRszML/KM9huz+ImIXOEvICcwC1iwqaVZ+rVOkZzjWIQAlKarJoOlXoLQUp+wtr0fU09rsGCcqSTR2lsHNgaO8D4jtko1QkClHrXrWo9I+d4XFNRiTsKk72hgmeTyqSpPiGiVxQXZWcvRqpfHTNWnv1ug+1LCciWZxmIcnqHIptDPj/CjMShUtEkBIoStYIetDa9XN4xMlbNZo1HCuNSggS54UABlcAsoPRwmtIXJCtxHGVumJsTgpkg5ypSVAGxCip0kmo5SNGPQ0pCZM73pSJYU4cCiQsKy5Qoh0+8NuZPidTx1WEUFd1NQkqKSpJOXM1KZiNPo+oKWXws5pyhlUlayU92q4KEgkjQgpFa/CvM5SbdkzTsXy8WpaUrKFS2CQa1IC8wYppVWYVYjWjiFs5ayVrUgKLpyZSylrzOSRRsolvUMFZvJxIlFElBUlQMtBGVRGY5Vqy1tV2JJalzUwAlRExV2SgEggJc8pKg9Q7gkW5CLvBF9kbsjK4tLBQla8q0pSVZqB6EkmiXYaU5qdeIwiFAAS0LYpSolTkBkoYKapdwTehPSKeOYATkVLMHGhBBW4FWKiwFdALG9yZKZOYISJcoJCgoqAKpgAy3IctWpqc3WHr0L/AIRl4yWCl5gCQVKJJYgEIyi9DlL2ahtFndqAKioHMFEsLS1Eq5fDLc0oTrARnBaVulKgEhIcC+RYHKCxDgqDC6ztQvhhQonI7FSqaMligJamUBy1nJe0NodE6EHKAlKcmRWgcAUY1YUNqUL1EQx4GfKSxJOVy3MpgEt4Eq8heLDLISRmCgyiFCqs2Yqcgk+61OhFHizh6kzFyVrCS7gD81CxBVqWBBB2Yl6z1sVbF2DkLWllAFRCiopIGRuRKeqkqAIFua94jxLiEyUwMvlUFZVIYhXIojlqQOZJIJPvbQ97plcl1ypNXfZSrnmFTUmudnZokEZimYUJSlKnBFXTzZg5qAyhoLqgy9jZmsDjV4hShlyyiSVuz8yQkBI3p4bw2XPZspQV0CjQhQcJTariqQHblI6xfLwiEnMhHNnUTehzNQPagGwqaVhXxfApmJRMclOU1TSh5Tm94kOwAAoCDrBab/grsYBSlJTLHMlRcqSwykZlOE7Alyxts1A1YXNzjKVZTKWQQCCQAoudU21gbszxXMpUkAJV7KUirpAY195TAkkXptDjChRQtaBmBIYChykg1dnuVE9dauPTB6FU5J0ICqIWLBppAdr3CQ7vSwpFGOnzJa0ryu5SZmX2n5gKkuPabarBqQ4TJUVJUmo5kqNGdBmOFfqzPVvnVP2gUETgS6VGgJDDKkkgg2AdTEXoHd61F26GnYYOIBSFlIKZnduUsyiXWRQhix6EU1EEZEf/AIsr1T/1RAyO9SgFAdjUFioq5QqpcMkltnL6RL/Zeb+b/wBw/wDVEuUV2wsyOPxB/iEjYAHViQ51zdOh2ilaxlqoCjJCcrE5nqB1c1sW2MCoxFecZkuSd6l6bVD+sEyFBJTmqCQ7UKbsH2fKfWOii6CJgUVKGUpIGYlJoEFy4HRJpr9ReIrUhSpaQUsolVcxL2rt4bwwwOWYssCXbM1GJJDWF3LXJdmDGOycaiYMR3qCc+QhQSB7NLA0bptVneF0AulLElDpUCpVQoXAqGGYWcbPToHHwWDm4hYSgFROtgNKnSB1J5mqEv8AD+kP+H41mRh05BqrU+F29YtIBvhOx6JfNPm0GibKG1Q79AIOn8SCQE4dIQkWLAEkWoaMerkvpAeGUBVSsytzU/GLyjN06tG6gQ5l68RiJo/izllA0KlN8/u0WcK7LzsRzSJRIN5iiEpG/Mo1YbOYqmyqCtmvXwjUye22MCQlpAYAOEEGnTNl8gBETUl+qKi0+wng/YSVLlmdNmhTO60hQADMcpLO9Q4Bew6o8bNTNmOgESxRLl8wdyfAn5CO8R4nOxB/jzCsDT2Uj/CKerwB+OGoP7iJjB9yBu9IKKgG22EXoVAPD0rnzAiWl7E+AJKiejRd2iwy0oyAEqSkOUlmSVVIJpody0KfMouiWmB8c4d32WrMf6xmxgMRKIUhSkkbKfXY3/nGhw+NfMl82VWUqZmAGzmtU0ckeMEpUFauPhGkVHkE24hWF4iZ8vO5dzm0blrl5m9DZnZiIWYEy+8EyWQxkpcMqzlSTWv8ktrAmOxs3DLSqQogA5mf2S7UBo9bxart4s1Xg5Tm5yt618qxyT4XFuiqUt2S4XKCZAJNJiphZhyhRFmP6Woa+AiniqDKlLQjNyuhJIdxkQSSrcEgjzg3h/a+QshM7CpCdCglJA9GYbCNNP7NSMbLBl4qWmWTmVnAK0CrgVBSTu+msTTT2WoJvR804CqYgLUogSyGL+6aPVnFtKU1hvwbj2Cw4ZSJ6yc2aYGBVmLnlJLimpegq8Hcf4PJ/EZJcwKlIFMtQ+ZXvWLJy/GBcTwtJYMCnKPIj7EdHjUlYm6CcT2q4fzES8RMJc1yoqQBdJc+qaPekLz22nED8Ph0ISLPzECzOznxixHDpYUEkID6lgL1fRvHSNp2f7BpnIzKmAB/ZTctQk7B7A1poaRLhCPY02+jIS+1OLW6Vy5fRqvWxFaXLw14fxlJORaO7JIOgClaVAu4FSBGsx/YKVLRyLLm71ttb5v1jBcRStWZACQHNR8GzE0bckxPjhPoeVfsaD+yVgcoJSzM1r23FRbrQQpxWBOTIhWVVwzjIkMKACoBUFFNixvCVHFsfh/YmFSRVlAEBvJ/jDjhnb7FrIQZEsqF11DdWZ9XvGfgmnomoPa0ZvG4ky5qF92uWMmQcoC1C5NQ7nrYndxGh4BxaROCpSVZCSCxAc/mJDtmIeoJvajkgqUsmZNYzDQkWA2TsNesLcdwWXMVmLOzWH3rHQ+C4k5IfcR4bNTLZAerhbE1EzOHI0yJTQC50rAuP4eZqS0orcHTMz0d25bAvqKvGdxGInyG7qZOSzt/EUoAu45S4IFfsxKZxfGzsqV4hQAerAB2p0Dk6D0jHwSsp4s0PD5K0hAVmfKbOS7pNGckukVr7Rc7k9/P/L/pm/8AcjETpU9Ne8zPqQDbcMzPEPxuM/vT9+UD/wA7FozkudzAqqBp528Lxan2VliWIr0Nqav9IEsYaTp6WNKoZnrRQt1qT8PPVjLsLihLQossKWgMoWoxU3WtXoNIpny6AggUAJ0BAZj4nWLOFTBMXzO6ipKCK5SpnJ3p8zFEyW3eovkJY62I+QEL2BPikwZZaeUqADlJ6C/zg/hMpkmho/xG8Z1agwpXU7/GNJgxmlA9Aa1rrrGvGJjLBSKlRLuzHZ6wxEwVeAkoswA0+HyjqEuxjczexghdIkmaIDmOA7t5wCMeGYAudWHSJbGkGrxDrYnlBpbx2qYKUnMxHk4+YhB3qwcwIBenS5hp35pmqFV9GiCh72IxQkYtphCUzBlzE2IdqvQX+EaTtBw3OoFJ5VUURUFzmYdWBFNztGGBcMQKXGkJMZjsRJDS560yypgkKNHc0rQUNt4w5OG3aLU/xxaNuOyuKmL5ZLATFkAqSPbWLVbNlJLEMbHeIdpOz6MMjN3wQuwlpIISBSwDuS50qTvTGL4hi1kJmYmYQoD31HwuYY4HBqSSpSsynZ3/AMMEOOS9ieJehKlDmSC/yFfs9HiU3DpVdL6bfSp8YIw6iwJ1jhV+3xaOggATgJdHAuNC/wA6iOIkoQp0IzmwDEkNdq/TaGCCbU2iqdg/eSWI+/KE/wCADq4opJKTLIOxGU71DQTJmBVQ4JuxZvIQlxCFEnMp2iKUkXPp6/SJyKo1CJgIahEG4Li02SOVQyhqFyQNAFAhQHR2GgjHS1kqYGj/AMocS8KrVZ8AzfKG6ktoXQzx/HJs1xmUAWdlqLtaqibOaAC9YHSlqOfE3iMuJk0ioxSE2VsA/W76x4StqbtEooxE0oajv5RQgl94rnS31PlHJS3v9vHZwCa7dPrAIF/DKqNDv918Is/BgNX0i2UvNURRi54Ay1c/tv5wtIZYEoFC3g4pHe5H6vUxnsTicqmWHHSmuvX94j/aKPyK/wA5icx4n//Z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4098" name="Picture 2" descr="File:Smaller mashroom in Timna Park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643725"/>
            <a:ext cx="8111371" cy="5404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ovéPole 10"/>
          <p:cNvSpPr txBox="1"/>
          <p:nvPr/>
        </p:nvSpPr>
        <p:spPr>
          <a:xfrm>
            <a:off x="5395858" y="829029"/>
            <a:ext cx="3168175" cy="4001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Větrná eroze – vnější činitelé</a:t>
            </a:r>
            <a:endParaRPr lang="cs-CZ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12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http://commons.wikimedia.org/wiki/Mining#mediaviewer/File:Chino_copper_mine.jpg</a:t>
            </a:r>
          </a:p>
        </p:txBody>
      </p:sp>
      <p:pic>
        <p:nvPicPr>
          <p:cNvPr id="3074" name="Picture 2" descr="File:P&amp;uring;dní eroze - bramborové pole u Velhartic 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92696"/>
            <a:ext cx="7620000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4543147" y="805441"/>
            <a:ext cx="3829446" cy="4001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Půdní eroze – </a:t>
            </a:r>
            <a:r>
              <a:rPr lang="cs-CZ" sz="2000" dirty="0" err="1" smtClean="0">
                <a:solidFill>
                  <a:schemeClr val="bg1"/>
                </a:solidFill>
              </a:rPr>
              <a:t>člověk+vnější</a:t>
            </a:r>
            <a:r>
              <a:rPr lang="cs-CZ" sz="2000" dirty="0" smtClean="0">
                <a:solidFill>
                  <a:schemeClr val="bg1"/>
                </a:solidFill>
              </a:rPr>
              <a:t> činitelé</a:t>
            </a:r>
            <a:endParaRPr lang="cs-CZ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96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Zdroje obrázků:</a:t>
            </a:r>
          </a:p>
          <a:p>
            <a:pPr marL="0" indent="0">
              <a:buNone/>
            </a:pPr>
            <a:r>
              <a:rPr lang="cs-CZ" sz="2600" dirty="0"/>
              <a:t>GUINTHER, </a:t>
            </a:r>
            <a:r>
              <a:rPr lang="cs-CZ" sz="2600" dirty="0" err="1"/>
              <a:t>Eric</a:t>
            </a:r>
            <a:r>
              <a:rPr lang="cs-CZ" sz="2600" dirty="0"/>
              <a:t>. </a:t>
            </a:r>
            <a:r>
              <a:rPr lang="cs-CZ" sz="2600" i="1" dirty="0"/>
              <a:t>http://commons.wikimedia.org/wiki/Mining#mediaviewer/File:Chino_copper_mine.jpg</a:t>
            </a:r>
            <a:r>
              <a:rPr lang="cs-CZ" sz="2600" dirty="0"/>
              <a:t> [online]. [cit. 23.10.2014]. Dostupný na WWW: http://</a:t>
            </a:r>
            <a:r>
              <a:rPr lang="cs-CZ" sz="2600" dirty="0" smtClean="0"/>
              <a:t>commons.wikimedia.org/wiki/Mining#mediaviewer/File:Chino_copper_mine.jpg</a:t>
            </a:r>
          </a:p>
          <a:p>
            <a:pPr marL="0" indent="0">
              <a:buNone/>
            </a:pPr>
            <a:r>
              <a:rPr lang="cs-CZ" sz="2600" dirty="0" smtClean="0"/>
              <a:t> </a:t>
            </a:r>
            <a:endParaRPr lang="cs-CZ" sz="2600" dirty="0"/>
          </a:p>
          <a:p>
            <a:pPr marL="0" indent="0">
              <a:buNone/>
            </a:pPr>
            <a:r>
              <a:rPr lang="cs-CZ" sz="2600" dirty="0"/>
              <a:t>NUNEZ, Claudio. </a:t>
            </a:r>
            <a:r>
              <a:rPr lang="cs-CZ" sz="2600" i="1" dirty="0"/>
              <a:t>http://commons.wikimedia.org/wiki/Mining#mediaviewer/File:Chino_copper_mine.jpg</a:t>
            </a:r>
            <a:r>
              <a:rPr lang="cs-CZ" sz="2600" dirty="0"/>
              <a:t> [online]. [cit. 23.10.2014]. Dostupný na WWW: http://commons.wikimedia.org/wiki/File:2010_Chile_earthquake_-_Building_destroyed_in_Concepci%C3%B3n.jpg?uselang=cs </a:t>
            </a:r>
            <a:endParaRPr lang="cs-CZ" sz="2600" dirty="0" smtClean="0"/>
          </a:p>
          <a:p>
            <a:pPr marL="0" indent="0">
              <a:buNone/>
            </a:pPr>
            <a:endParaRPr lang="cs-CZ" sz="2600" dirty="0" smtClean="0"/>
          </a:p>
          <a:p>
            <a:pPr marL="0" indent="0">
              <a:buNone/>
            </a:pPr>
            <a:r>
              <a:rPr lang="pt-BR" sz="2600" dirty="0"/>
              <a:t>VILGUS, Petr. </a:t>
            </a:r>
            <a:r>
              <a:rPr lang="pt-BR" sz="2600" i="1" dirty="0"/>
              <a:t>http://commons.wikimedia.org/wiki/Mining#mediaviewer/File:Chino_copper_mine.jpg</a:t>
            </a:r>
            <a:r>
              <a:rPr lang="pt-BR" sz="2600" dirty="0"/>
              <a:t> [online]. [cit. 23.10.2014]. Dostupný na WWW: </a:t>
            </a:r>
            <a:r>
              <a:rPr lang="cs-CZ" sz="2600" dirty="0" smtClean="0"/>
              <a:t>Chmee2</a:t>
            </a:r>
          </a:p>
          <a:p>
            <a:pPr marL="0" indent="0">
              <a:buNone/>
            </a:pPr>
            <a:endParaRPr lang="cs-CZ" sz="2600" dirty="0" smtClean="0"/>
          </a:p>
          <a:p>
            <a:pPr marL="0" indent="0">
              <a:buNone/>
            </a:pPr>
            <a:r>
              <a:rPr lang="cs-CZ" sz="2600" dirty="0"/>
              <a:t>CHMEE2. </a:t>
            </a:r>
            <a:r>
              <a:rPr lang="cs-CZ" sz="2600" i="1" dirty="0"/>
              <a:t>http://commons.wikimedia.org/wiki/Mining#mediaviewer/File:Chino_copper_mine.jpg</a:t>
            </a:r>
            <a:r>
              <a:rPr lang="cs-CZ" sz="2600" dirty="0"/>
              <a:t> [online]. [cit. 23.10.2014]. Dostupný na WWW: http://commons.wikimedia.org/wiki/File:Smaller_mashroom_in_Timna_Park_%282%29.JPG?uselang=cs</a:t>
            </a:r>
            <a:endParaRPr lang="cs-CZ" sz="26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038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115749"/>
              </p:ext>
            </p:extLst>
          </p:nvPr>
        </p:nvGraphicFramePr>
        <p:xfrm>
          <a:off x="827584" y="908720"/>
          <a:ext cx="7128792" cy="41044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28792"/>
              </a:tblGrid>
              <a:tr h="4806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Vzdělávací oblast, tematický okruh, téma vzdělávacího materiálu: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10732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Zeměpis, Socioekonomická geografie, </a:t>
                      </a:r>
                      <a:r>
                        <a:rPr lang="cs-CZ" sz="1700" dirty="0" smtClean="0">
                          <a:effectLst/>
                        </a:rPr>
                        <a:t>Ekologie a krajina.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45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Metodický list, anotace: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</a:tr>
              <a:tr h="21660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700" dirty="0">
                          <a:effectLst/>
                        </a:rPr>
                        <a:t> </a:t>
                      </a:r>
                      <a:r>
                        <a:rPr lang="cs-CZ" sz="1700" dirty="0" smtClean="0">
                          <a:effectLst/>
                        </a:rPr>
                        <a:t>Prezentace vysvětluje a</a:t>
                      </a:r>
                      <a:r>
                        <a:rPr lang="cs-CZ" sz="1700" baseline="0" dirty="0" smtClean="0">
                          <a:effectLst/>
                        </a:rPr>
                        <a:t> popisuje jednotlivé složky krajiny, a krajinotvorné procesy, které mají zásadní vliv na tvář krajiny</a:t>
                      </a:r>
                      <a:r>
                        <a:rPr lang="cs-CZ" sz="1700" dirty="0" smtClean="0">
                          <a:effectLst/>
                        </a:rPr>
                        <a:t>. Doplněno ilustrativními</a:t>
                      </a:r>
                      <a:r>
                        <a:rPr lang="cs-CZ" sz="1700" baseline="0" dirty="0" smtClean="0">
                          <a:effectLst/>
                        </a:rPr>
                        <a:t> příklady.</a:t>
                      </a:r>
                      <a:endParaRPr lang="cs-CZ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86" marR="640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869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3600" dirty="0" smtClean="0"/>
              <a:t>Krajina, krajinné složky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V krajinné sféře rozlišujeme dvě základní složky:</a:t>
            </a:r>
          </a:p>
          <a:p>
            <a:r>
              <a:rPr lang="cs-CZ" sz="2800" dirty="0" smtClean="0"/>
              <a:t>Přírodní složka</a:t>
            </a:r>
          </a:p>
          <a:p>
            <a:r>
              <a:rPr lang="cs-CZ" sz="2800" dirty="0" smtClean="0"/>
              <a:t>Společensko-hospodářská </a:t>
            </a:r>
            <a:r>
              <a:rPr lang="cs-CZ" sz="2800" dirty="0" smtClean="0"/>
              <a:t>(socioekonomická) složka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- tyto složky se neustále vzájemné ovlivňují</a:t>
            </a:r>
          </a:p>
          <a:p>
            <a:pPr marL="0" indent="0">
              <a:buNone/>
            </a:pPr>
            <a:r>
              <a:rPr lang="cs-CZ" sz="2800" dirty="0" smtClean="0"/>
              <a:t>Přírodní část se nazývá fyzicko-geografická sféra a tvoří ji litosféra, hydrosféra, </a:t>
            </a:r>
            <a:r>
              <a:rPr lang="cs-CZ" sz="2800" dirty="0" err="1" smtClean="0"/>
              <a:t>pedosféra</a:t>
            </a:r>
            <a:r>
              <a:rPr lang="cs-CZ" sz="2800" dirty="0" smtClean="0"/>
              <a:t>, atmosféra a biosféra.</a:t>
            </a:r>
          </a:p>
          <a:p>
            <a:pPr marL="0" indent="0">
              <a:buNone/>
            </a:pPr>
            <a:r>
              <a:rPr lang="cs-CZ" sz="2800" dirty="0" smtClean="0"/>
              <a:t>Socioekonomickou část tvoří člověk, jeho výtvory, ale i důsledky činnosti, odpady…</a:t>
            </a:r>
          </a:p>
          <a:p>
            <a:pPr marL="0" indent="0"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51312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ŽIVOTNÍ PROSTŘEDÍ, EKOLOGIE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2348880"/>
            <a:ext cx="7704856" cy="3744416"/>
          </a:xfrm>
        </p:spPr>
        <p:txBody>
          <a:bodyPr>
            <a:noAutofit/>
          </a:bodyPr>
          <a:lstStyle/>
          <a:p>
            <a:pPr algn="l"/>
            <a:r>
              <a:rPr lang="cs-CZ" sz="2800" dirty="0" smtClean="0">
                <a:solidFill>
                  <a:schemeClr val="tx1"/>
                </a:solidFill>
              </a:rPr>
              <a:t>Životní prostředí je prostor, který svými vlastnostmi a podmínkami umožňuje život organismů.</a:t>
            </a:r>
          </a:p>
          <a:p>
            <a:pPr algn="l"/>
            <a:r>
              <a:rPr lang="cs-CZ" sz="2800" dirty="0" smtClean="0">
                <a:solidFill>
                  <a:schemeClr val="tx1"/>
                </a:solidFill>
              </a:rPr>
              <a:t>Jednotlivé organismy reagují na změny životního prostředí – někdy se přizpůsobí, jindy může dojít až k jejich zániku – uveď příklady…</a:t>
            </a:r>
          </a:p>
          <a:p>
            <a:pPr algn="l"/>
            <a:r>
              <a:rPr lang="cs-CZ" sz="2800" dirty="0" smtClean="0">
                <a:solidFill>
                  <a:schemeClr val="tx1"/>
                </a:solidFill>
              </a:rPr>
              <a:t>Organismy, které jsou velmi citlivé na změny a jako první reagují jsou označovány jako „bioindikátory“</a:t>
            </a:r>
          </a:p>
          <a:p>
            <a:pPr algn="l"/>
            <a:r>
              <a:rPr lang="cs-CZ" sz="2800" i="1" dirty="0" smtClean="0">
                <a:solidFill>
                  <a:schemeClr val="tx1"/>
                </a:solidFill>
              </a:rPr>
              <a:t>    Znáš (vyhledej) nějaké?</a:t>
            </a:r>
          </a:p>
          <a:p>
            <a:pPr algn="l"/>
            <a:endParaRPr lang="cs-CZ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77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47260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Problémy krajiny a životního prostředí se zabývají: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  <a:r>
              <a:rPr lang="cs-CZ" b="1" i="1" u="sng" dirty="0" smtClean="0"/>
              <a:t>geografie</a:t>
            </a:r>
            <a:r>
              <a:rPr lang="cs-CZ" dirty="0" smtClean="0"/>
              <a:t> – zabývá se Zemí, krajinnou sférou</a:t>
            </a:r>
          </a:p>
          <a:p>
            <a:pPr marL="0" indent="0" algn="ctr">
              <a:buNone/>
            </a:pPr>
            <a:r>
              <a:rPr lang="cs-CZ" dirty="0"/>
              <a:t> </a:t>
            </a:r>
            <a:r>
              <a:rPr lang="cs-CZ" dirty="0" smtClean="0"/>
              <a:t>  </a:t>
            </a:r>
            <a:r>
              <a:rPr lang="cs-CZ" b="1" i="1" u="sng" dirty="0" smtClean="0"/>
              <a:t>ekologie</a:t>
            </a:r>
            <a:r>
              <a:rPr lang="cs-CZ" dirty="0" smtClean="0"/>
              <a:t> – zkoumá vztahy mezi organismy navzájem a mezi                                                organismy a životním prostředím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Co je „ekologické“?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Vše co vede a směřuje k zachování a ochraně přírody, krajiny a životního prostředí. 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39552" y="4293096"/>
            <a:ext cx="8064896" cy="914400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312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0405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Tvář krajiny se působením různých vlivů neustále mění. </a:t>
            </a:r>
          </a:p>
          <a:p>
            <a:r>
              <a:rPr lang="cs-CZ" dirty="0" smtClean="0"/>
              <a:t>Základní (přírodní) krajinotvorné procesy jsou</a:t>
            </a:r>
          </a:p>
          <a:p>
            <a:pPr marL="0" indent="0">
              <a:buNone/>
            </a:pPr>
            <a:r>
              <a:rPr lang="cs-CZ" dirty="0" smtClean="0"/>
              <a:t>      a) vnitřní – kerná a vrásová činnost, sopečná činnost a zemětřesení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b) vnější – eroze, jejíž základním činitelem je podnebí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c) člověk – ten je často nejrychlejším a nejzásadnějším aktérem přeměny krajiny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791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4726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/>
              <a:t>U</a:t>
            </a:r>
            <a:r>
              <a:rPr lang="cs-CZ" dirty="0" smtClean="0"/>
              <a:t>važuj, který činitel způsobil přeměnu krajiny (může jich být i více), pokus se proces vysvětlit:</a:t>
            </a:r>
          </a:p>
          <a:p>
            <a:pPr marL="0" indent="0">
              <a:buNone/>
            </a:pPr>
            <a:r>
              <a:rPr lang="cs-CZ" dirty="0" smtClean="0"/>
              <a:t>-  sesuv</a:t>
            </a:r>
          </a:p>
          <a:p>
            <a:pPr>
              <a:buFontTx/>
              <a:buChar char="-"/>
            </a:pPr>
            <a:r>
              <a:rPr lang="cs-CZ" dirty="0"/>
              <a:t>z</a:t>
            </a:r>
            <a:r>
              <a:rPr lang="cs-CZ" dirty="0" smtClean="0"/>
              <a:t>atopení sklepu domu</a:t>
            </a:r>
          </a:p>
          <a:p>
            <a:pPr>
              <a:buFontTx/>
              <a:buChar char="-"/>
            </a:pPr>
            <a:r>
              <a:rPr lang="cs-CZ" dirty="0"/>
              <a:t>p</a:t>
            </a:r>
            <a:r>
              <a:rPr lang="cs-CZ" dirty="0" smtClean="0"/>
              <a:t>ropadnutí cesty</a:t>
            </a:r>
          </a:p>
          <a:p>
            <a:pPr>
              <a:buFontTx/>
              <a:buChar char="-"/>
            </a:pPr>
            <a:r>
              <a:rPr lang="cs-CZ" dirty="0"/>
              <a:t>v</a:t>
            </a:r>
            <a:r>
              <a:rPr lang="cs-CZ" dirty="0" smtClean="0"/>
              <a:t>ymírání mořských organismů Velké útesové bariéry</a:t>
            </a:r>
          </a:p>
          <a:p>
            <a:pPr>
              <a:buFontTx/>
              <a:buChar char="-"/>
            </a:pPr>
            <a:r>
              <a:rPr lang="cs-CZ" dirty="0"/>
              <a:t>ú</a:t>
            </a:r>
            <a:r>
              <a:rPr lang="cs-CZ" dirty="0" smtClean="0"/>
              <a:t>bytek tuňáků ve Středozemním moři</a:t>
            </a:r>
          </a:p>
          <a:p>
            <a:pPr>
              <a:buFontTx/>
              <a:buChar char="-"/>
            </a:pPr>
            <a:r>
              <a:rPr lang="cs-CZ" dirty="0" smtClean="0"/>
              <a:t>…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588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upload.wikimedia.org/wikipedia/commons/thumb/4/48/Chino_copper_mine.jpg/800px-Chino_copper_mi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798" y="1052736"/>
            <a:ext cx="7210416" cy="540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769797" y="476672"/>
            <a:ext cx="7186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</a:t>
            </a:r>
            <a:r>
              <a:rPr lang="cs-CZ" dirty="0" smtClean="0"/>
              <a:t>kus uvést, kteří činitelé se především podílejí na tvorbě krajiny na obrázku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412459" y="1268760"/>
            <a:ext cx="2567754" cy="4001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Povrchový lom - člověk</a:t>
            </a:r>
            <a:endParaRPr lang="cs-CZ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035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jpeg;base64,/9j/4AAQSkZJRgABAQAAAQABAAD/2wCEAAkGBhQSERUUExQWFRUWGCAaFxgYFx8fHhsbHBsaGB4aGxwgHighGR4kGiAYHy8gJCcpLywuGh4xNTAqNyYsLSkBCQoKDgwOGg8PGiwkHyUsLCwsLCwsKSwsLCwsLCwsLCksLCksKSwpLCksLCwsLCwsLCwsLCwsLCwpLCkpLCwpKf/AABEIAKgBKwMBIgACEQEDEQH/xAAcAAACAwEBAQEAAAAAAAAAAAAEBQIDBgABBwj/xABCEAACAQMDAwIEAwUHAgUEAwABAhEDEiEABDEFIkETUQYyYXFCgZEUI1KhsQcVYnLB0fAz4SRDgpLxFlOiskRj4v/EABgBAAMBAQAAAAAAAAAAAAAAAAABAgME/8QAJBEAAgIDAAEEAwEBAAAAAAAAAAECERIhMUEDIlFhBBNxMlL/2gAMAwEAAhEDEQA/ACk3CSQKZmB9ZHcB7cZ59/rqQ3FT/wC3j7Af041S6AHDMTEG5jBwTlRj/afz0PcSQpYgt/AqhQR7tJb6cRk51iWNBWbhgq+YmDHHsf1jXq1ZYT2r7XC44xBAg/ppTUD9xHpyYE3FfygTOADz5OPOvdsvprwZnJB7eIIuY+2gA1QLmlmZfFpmP80kc54jXJtqZtFiy38UGcwIH3nM6HpdQoiJHa2QSJAEzJ7cmZHMY8aq3HXAxBpQWWSckgRk4H254HsdABw2tEgk06ZUicJhh7zFp/QnU12iUwbAqCZtTnzmARI/y/TQA6xSLzH7pskp3AsTy5ntCn+s8gAR/vb1FJRG7MMymV+gHv4Hnnj2Yg7c7hgOyPEkmMZ4E/QeSc6tpVHBExHE3cfaBn/n20G/VVAF0CQDGS0Fh80NiBPIHEZmdEbeuKo7GYmcABJk+IPn6Z0hl/rEtjAGSJY88Y0PWHqEXhWEZUqY5MSx+vtIxoJaoqEi6uCAYHbaffjj7Y9tQoFCciobcEzMEEzPcIA88xpgH1qyqIhUMc48QBFsGJPGdejfU8clgZEA88DH20Gu+oKcBGEcKRdmDaATBP54yJ0QnWKJIggj7Z8HIAJn8yJHI0UxWWLu28Bz9MKBPieYjVzGow4g/Vm9uZ4GvKfVKbGBJzH4j9R+ZEGORnU06tRSqq1wqKZmSVmB7ke8DHvoAqpBwYvSfMxPj6xP+2r0qQwvrK0ciRH5wf8Ak8+5FSvRb/pPdBEmZUTwBIzOc/TSvcdUpq5T5jMGKZhfabou+w/XQBD1Kd9nqhmPyAnkxhQRCwTA5P5aH229DVLHUIeLRIYHBEk4IIPzeRxPin9qUqVvCBSQvq03lvM/O3nH6+8GO3VQaLF4iCsKVIBP+UYUEHluPfSKHn7sEJ6csc5bAExjJHnj+sa5aCXQGUED/BP5eSYz+mgzufRZ22z1CZkKWJEjtglu4eeAOPz1HpfUt5TpCtuK1NhUcBaNZfUqwcSMEoIzE8D6iaJDNw69wvDE4tuEnGSQCI0ppAUqnq8SwOFJVpBHKzcZmDOrq3WmasYon0yx9QCZgEjByVNsG0ewjUW3bTYoqNQ+ZVCQw+aKbN6ZIz7sw45jUoukDv1h6Ts9OqaZqHifN94xmDaFEjwPrp1T+Id0QPTomoT5p06YA8d5ghTIJglef0XU9qUZgquileUdJPHaSyyBz58Z8a5pTIQsxwL6yH34IMfoNCYqRDc9d3DsFkB1iXarTMFjwiq2faUUkcTqJqM/aA7FJBLF4PzQYqJIxAhQ0yJA0TS3DK8u9pI/BVa4RgfKZwRw3g+NT23WbYlnrAn94y1CFEDnKnk5JbAwBOh76CdcDKtGtSEbUVgHUFmdME+QLoyBOIM+BxI1JDDNuKhrSQqozQygkqwhYVQRJlrfaBM6N6n1Onuafp0KzU55K1kQ+xQl7S85MqfHGlTbHugmnIj55U8c5QBj+eY5zp84F30aV0SQiVWVWFrLc5ILEEAtcYJwAoaDmJzqfTN0KMoi3EySGFQyoXuNvpljHOfqOeVdRmkqhT6veMn/ACTxM4k+ffVc1UqW9glLmgEiSwAJAJHC8CAPbRddAcHrisTfXIbgZYLE8rCoqgfXHv8AW3cddsWmzutSl6mXZiGQ2xcoF5nJ4gZzE5zoqKWKl1mCYem2SDALNiMiRM4zmY1ZQNaB3oR/hUE+0TgjJOeeD40r+BtfJp9/1Haegai1w64lHaJzODABPET9Mjyj6d12kahP/iO/AikSgJyYkExz+AYGI0ofZoxeallglnrLb5AhSQxYnMwdeqyhR3kgYsRLm7mJN2BGSp7o9gIGXu7Ffg1jbvaku4JT5clit0EnFOHPnINIZg+NBv13ZqSAgEePSf8A1E6U0GKJyqE/wozQQYyBAuyc2nJGc6orUyWJIViTzET+VuPbQ2xE6NGvxZTT6cxH9dFDp9UiGqJ9YpyPry2oN1KmSeZPkL7cSSPafOvae9zjiOSvJ+/5/XSsKPT0atbArAEcAUxH5Dx9/wCWi+iVK9F3DG64C/DDOYINsNg/U6HG/JjI/Ixg/cY0TT6gPJK45k/7/wCmgAHqvR6m4dmesxI/DZhRESByBGOff66ETozrT9MsroAYGVIMzOcHPhp4gRzpoNxTuJSS85K0mbOBzEcfXRlPcl+VMe5ET7c8aAM50r4IquHtqUkCRlyQIkkxANpxngfrr3Y/CNeupNLc4XtIuIMwJIJBhcwJg44063WxRpLSPcgkY/LMj7692aLRhUqNT/hF0ewxMT48xoARUfhdgkd4KGGMz3T5BQTwcTx+ujum9PCEFQrFTIvX5T4gTiDDZmYHjGnD7xaQVmrMsGFNzT3YiVabT7cYnQ9be0aTFfUQOJJAiT7icSf/AFSfE6KCwb9muDXCnUDHuuAIJ8taAFJnyR+mojojCoKiGxlNwZOQR5ypE8/lqtOsujE1KTKjRaSQwnmJEgYzGSPbOjH6uAtxDHgxbPieRIAHmSNAAW46O9/qJamTNrNOTyQAJH3BH89WjYqwllVzPzemFnA5XAX7rH20Ym9LCYFsxJH6QCfPiY+08dU3zBCYYYw0EifuFP8AXT6IUb/dBEaoKYQISAJlXc4ug5FpIJzJjwDGlfSt9W3FRKa0qbVH+S1ZaAMsZJCrGMx+Q1RW69ULFmAZVB7ATgGJYT9RPHk8adbD4vSkrEAAOoVoB9QhhIHMH9DrSVf5iTG+yJoCxenFRQh7zTCELb2kMUHbnEAnznEaPodKtJhnAPID/ociR+s51na3xTTs7QwRGICgCywqRgWgI0x4kzzofa/GNzqC1tI4+UsV8XQYuiJgfXzqMaLs29RZYOW7gIuiMREG0C7HEzqpLJIJMmPIGT4gmePMarBKpEtUqEwBFxMkd2CLQJzIH+ujV24smoYxkSMfdsj+v31EpKPRqLfAajQplyq3M2ZEyQD7ef8Ab89H/wB1ADOIx4JHHsI51TQ3CgH0KQtJksOxPzc5b8p14dqX+djU/wAI7E+x/E4++s8nL/KLxUesV7xrCKaFXt5a2T7QSMD3lvbOrd2KtNL0hhIAJAKmeCCDMcjxzgaJrbj06iU5dD4CIQo/L8X89HnZsuR+7Y8wJRv8y/h+40Ri4/YSkpfRiK9bcVWCtiDnJgzBICgkQMc+TqBqbukzKJZZF1pwPPcTyTk8n/TWubpyloZ3oMeO4sjH/A12PsdE1fhGtPbuJ7gASD5W6eDjx+WjOX/JWMfkRdDZihSqWRstT/cs13sCAuRg54GPfUtmjVu9lJCAliYFsDwkAwTBGIwZ40zrfC24EG+mx7oMCe3k/L+YH9NDnoe6plotmosuQMsGwAxBmDxHGj9jXYsX60+NAu22HrBzRqLUAyVvYMD9VMn7yPP6r2psVMvaBAtHyk/cgCfcD/4PfpdRFZ6wW2nlh3AQvfFobuNueMnzqvbde2L0pKA1TIt4AgH5WhWiMwYAIY8ADWkJKWyJRa0Lk2lM8kt9JaCccwMfkD/PRewobhT/ANJUplCVmRMcQzDi4nPiRnEaP23WNuttlhaVYyg7iothe7vM8xJOcEdwIrdXJpMAiUy1NkMmVqreSQLgBAF2Q0d3nxo4polNplbUSZVwDGHEX2+4MYJHtP6az/xIqUakJSNQBZawWwPIMTGiD1SuQpyAqgQqiAuSFm0RBzHsPHiulNW626RbDVFmOQZCALzHH186ypJ6NHbWyzZoooCs4NOmz2mBLMcdqSQeJJK8Y0ZRRG/eGoGcd1jAs3aARA4PhoOOProKtuPUj1ag7QFVpZFRF/Dljhjkk8mM6OWiiBf31AMYi5ipnMWEgBjBB+ntEzRNfJCr1GiMeqV94pkgyAcQQJAP8/bXHqM5huB/5b+3+HH6fz0DV2itUpghGVu0MlS8ljCy1uInPmBP20e9d6JNNaLkLjsUEfWDGczqdj9o7pmmQZIxn3P3ABJP89U7gThVJk4uMLAnMROe08Hzx4JpqHUOKgtZZFygEgiZEkECPp/vqW2CWOwYimsyzECCMEACYAI8HyPfVmYp6hUo06ZaqyrkAm0jmBmfpnQSw8MlMlDwRURpH0Imf+Tqj4lomq9Ol2tSPcSFhpzEHLTbMCCTdwRrw9JWntzVoB3pmVZGvpkQpqCrmpbVBChe2BJGCdOrB6CaqU1uAJECT/wfl+v5aV7n4nCRY0nwTxmPeJ0PV6hcojbMhOCwaBiDkvTJ8fxeJz5s6f0+p+0gKty02UVKqVMoGyGBMHGPE+JEgkpBZ1b4hqntVCzAAyEzBwIg4z7c4zGh6m5qpUispliL7hMJOImSMn3CjOTxrRdT320p0fRRIeI7ADJIPc1Ty0McmfHECFO96aFNKEKpGAxuAfyykxCmRIyBzgxotIeL6Mdmwe0BqYPgCoZBBIAJPykxiYBkZzo7p3TKrTC01IJtWCscnMwQxjlgo8eJ0upfE9lABSjCbcLmSWYFmAEEgkTcQRq3ZdcdgSC6D8LFiJtsAJtM9yhgTGcTPhUAbX9WkYqAAxIx/wD6Mj9NWt1B2p+lIA9wIJHMyJmProTb9SRTa1zKyykKASVnHq2KxmOTEn8yQ9ntFrMHCIlVO8GT2kHuaQYiZzdxE8GARHdbWjTJYpcSc23EyQeROB4nxI1QHUIrqrBIOBJycr3ZkmcZ4ED6tt3WDfu2CswFkeQJ4lbTx7Ec6HoH0xU4DVABcxtIgGCDEFRMEAcQCfcB7F+8UWo5ZmDdrK6G4MOVIyD9JImfodKatGkKqN6LOp9mYiBAK9ole0Ryf11quilqikJXWkAe01HdFz4pjJbxiABj3A1oUTb0gAGbdV2F2QYgMVLQxiJB+Yk8Hg6bdAkYXq/QFr1LdpsWRIAZmqtHM3Ze1ZEc/ofJ+w/s+WkA27qT4UBiBgk4a1WY5JhV88nW5aqwphmXIiAGmCTyuAAZM8f00LR27sZ4nySWb/3N/pqdtFKkBAEACmq0kgdzggkDi1PmMeCSPtqyj024gkGof4qnA/yoO0fnOnO36UBk5PudMKe3A8aleklsb9RsVUelTBYk/f8A0HjTGjswPGigmvQNa0ZlfojUKm3B0RGujToBNuOm4IABB5UiQfy0Ht6lSgR6eVn/AKTnH/of8J++tEyaHrbQNyNQ4lKRRseqJVa2SjhWmk8Bu7Jt/jGPH0417R3Bq3CxlixSrWk4acWsRHH10FvekgiCLgOAeR9VbldQpb+ogKVAdxTIggx6oX+lUffP10rfkevAv/tD2ynZ7kMbAKqEt7AWGB5k8R9dfLOgdNVgWBIDMUIjhQEcmPopYHPuMc6+qdf6Wu46fXTbH1FLK3pjDLaymCr5nHnnEawK7C2ljttLK1PBJOAVLcA3DPcDMyRgaiXKRpDTtjfrPw9twtNKLLUZoPa9ng4buN3CyPBiIzq+lsSVCbPaio6xdWWkDDcfu5gEz+IkDGFbOkNLri0qZVw1NCcqtQkexZRxcFkSZiYM6cf/AFjUrhqPqGsvYq0Vb0CycmMjNtsqDAH3OqRMvoV9X6dutlbuaopi6pY6+p6lRsNIqt+IGGkAwDBAGIc09tTrqau1qFbvwA4Jjj/CwM4j3jQXWdxuXorQakqUGdfTJacLY5UlSVqFO7MGRmDGg/U/ZmhK1KpMenY62gEzBYwSfYMRERJMaHsEn09ag1NyKlBiOQ5a202qcYAIJ+pPHHlx0t6tQgGnYW/85px75ugjIzA588aWn4jatCVQDUBgN4f/AAlYgEeB9fGiBSa1WMALlgqxI5WQ3sYyMRPERpbC0Pd9QVFlawqwBcKYZonGTCwCZgk5jjSPcdboKxDKwI5uunj6E6rPX965AAVVDSAoFNMCMgA+oZ8tIGIGtLtPiisqKoekABEQeRzw/JMnV0QDbZqHcC7hiB6iqrABok5M+dL69OHBpVSguY8ERkx8oMgzPJIjjGgE+IEFVlWz0jgQ3ECAwxjOJNxODAONOafxTS9EKaVMqYipdJJAjIFEGczm3nE6lDpiatedu000eoHBBu7iCSSbYtEY88yYxkb+8N1TUoFLI0SsGMebhxwOD4GcA6a7b4g2Wb6e4JnEwABx4M/n5+mrd7vVqU//AA9qmoCFNSk4Ucjti8Mfmk1GMRx7P+BXyZ07OsxDRUknv9Qi33kEZEHx+ui+mdLqEdlM3H5wO6WBkC26B7hvEx9NH09tWpX1KlUNT7mLEA+naDxBhpYWQCDdExIJL2nXGanTDP2tgoBnHK4Fw+//AG0bYcF1PbsiE1kqFA6gdwKS38TAkJkzKk4k/XU16RTdbVYwlMm41kKklo7UMWAkqJ9hzOrd1Upi630h3hwbsKIbBV1F3nByMT4iZ3tYyrwUPI7RDDhgAcCfAPGgCO12u08o0jwQwHMtaUH4jyGA+mTOg6m2Prg0bLWHyOXD2CFIm3geI8LJmCdMUoLULqathCylzYJkArIGDBkH+mhKb1bwPRMNAJFxaSAR2kksfrj/AF0dCxjTdgrq3pyWBuIBtC8AXHJjBJyYHnjl7iO4AeS5EY5x4HPB1704U6jMr1UQ+5BEGTOA0T/m5jVfV6DoWtYHuPcPYlpJEEA/KR4GRBxoERfbPODOCwUA5xJwRIIgyf8A51X/AHZWqMSf3ht7WsJgEsxgHg5iZ/lBF1MoKgembm5FrlQPHEBR9Rj9OY9T669OyorobWVxGFYXC0HHkEqc4IPPhWMvo1aY9MMstIhyVJYjgBQxI8eSB4jTrb7Bri5BVj9eB7SNLepbOa9Flpj06jI8kkFGuuj2WDODF0wJMA6XebkIjNE2iYGkNmE651qvRqV2FZitEr2NJU/u7sj/ADex5jTD4O/tPo1itKv2VSYDBSKZ9gZJKnx7cZGsj8bs1VK9RAxp/tAuI4CimALvuxgfY6y/w9tC+7oIrWM9VVDDlSSBPI4mefGriSz9MqNS0q+GGf8AZafqOaji4M5JJJV2Eyc+PP002nVEna6Ndr3TA7XmvdVbmtYjNE2qWj3gToAsOokayB/tPoAkNSqgj7H/AF0RR/tF27CQtX/2f99Kx0aZk0JuNmDoDZfGW3q1Fpr6lzGAChHuefGAT+WnRGjojO7zbUvmaoKdRQTfcFIXju8FfGcay3U6dN3uHovUYAeqC8NcGAyjBVaAAZP8P00d8edQCVUQqO4A3zBUXRAHBBIySOPOcKKXxGS9Q0jToGxFNsA9rGZZhywJkKJMAYA1nKl00jfgZJ0+hSozXWn67gCiGioblDBGU8cGZOAck8AYesR6hupmob5Ylvng/iBHnn89aJTS3VdVckv/AOYApKlgrN+KHyLycYk540FutnTqIUDAsYftuNpW4WsxEBRMA3grCg3DSUkxuLQ56f01q0j91g3GKhLwBiRaDA8E8YIMjQPxF0mjSqKCzkFCTkTmRPgATk/b3jSzaUtxQqAOadoNwMywgyBKysHg5P30f8SVzuKtwcLTshQxUNJHzfN9sfTUtr5Kjlf0Z3+9AKiqgLEYSQZxiMQxXmAeJ45072HxWf2gEDtthpYYIUknji2cCMeTpT/dC4CVqWRAAQszcmTGGJz5/LUNtsKaswF6yMqQB/hJyRg5ERoUl0bi2fQ9rSp1mbIDC0wCIIZQykQTEiODrq9PaoxVqiqw5DVVB98gmRjWdo7m0ACq9NQFOAFyogTByFpgCMe/MnU90lJ3LGtTefxX/wDfxx+WrzRliUrIkpSOeYX7H3986F2tKqlS5KRpnJuaMk4j2gCeTAk++ntXeM6hfSXHlQ4PjkhwW/Of567adGL5JCAnBZmY/pJ/mdDEgbcdYqTB9Nsc+mY48EnOoU2NRHvKoLTA9HD+SoYDtx5z7GJ0zqdFCmA8nxFJwOP4gCB4+2sp8U1P31NafqMwUhYHa03sxQFZJJkc+NVFWwehr1dkakxoVyth/eo7Q1QTBemFUSB5DGcDiNWV+qUV29RjTWjVhCKaqCkNYA/cxcTKsVYER4Nx0j+Et2g3BvT1EVJCz5BUgkeYjjRPRfi5abbmsaSuHViwaG7neJuK5WCRaR/vrZxrRmpDOj1Sg7C/9zVZJBSQhcqCAEW0UQ0nJ/MaM2tV6jQyAhuJ8nJMktHsMe/gnWG6fSLbikWW0HvUCTkTaJ+4Bn2OtBQ68PUZFAJC5LWsIBjE4HPP++spJLZatmh9SmO0UyWmMKQJ+k/89teVUdFkKaeIkVIMcR+mgtp0zeVKUqLKRwrGRM/wgSoni7AnAM6P3/QKG32/7QZ3jdvb3ECRm4ICImfmzkSMHU6KoV7bqAUBabD62gR5MkjE8jVG4JrVrGBYsJLhATYRZzElpBMTx40Vuvi2kSEpUDTCSX7InMxwLBg5iY7QAJn3Z9UqOqgqVDrId0Y/rAF7RGcR9dIaQ2p7Gn+ykUTL01HqSBJcmwduSyk8WjgrGZAze+6LV/ZoqKaZptegIHcowRPKgEhgD5LzM4YbeqtN/Vque5GCs6mBGZHYFkNb8pJkj30L1Hr6utNa3rLTjuqMWDFjaYJANg+0j21G+op1wj8NfEH7QF201HNN2fbuXC1O1SyoYgDKxF0Q7DEA60rdULUajFrgUJTAyBI8HJkT+ekXTGVdyj0BUqKrBgVAqXKYk0yUD8Tg8zp71rYUrSKTOGd2aqHWqrtdJIph1VRccsc/KMGTN3aIaozCUwuy3FJwHRv3jMp7hDJRXnxyT5yPGsxQ6GG3W2FC6mWqBZZjhie1sZEH29hrVvt7wERglMqyuzTJAJRhADDuXjnxiNLulbdqe6pFe4s9klWhcwHUMgKEGCpjwYOnGWgcT658P9Peht0pVKnqMoy33MwPJA4k5POmIOqRuVLsgYXLBZQcqGm2RyJAMfbVurIPZ17dqM67QBKdCdYaNvWP/wDU/wD+jaJjQvVqTPQqovzMjAT7kEc6AMFsNkrCT7nx/iY66ntFF447h/8Aoh1dQp1qQg0Xx7EfX2n31AbioJmjUy04E+AP9NTY6O6DSH94U48Kx/8AxqDX0UDWE+GdrUbeCoabqopkSwjOf99buQBJgD66aBnz/wDtLoG5Kgt7Vgie+JYggfw3DJ8YyJ1kOgvTpu5qMFwsSSMySSCPPmdaX+0HqINZihDqlNVa2SYJckkqw7eJn/bWOqVAhttJD2xMicCIJXIgzPn31ElZcXRqd5XamKb0vTKoCGYqhZF5U+oSrAEkrF4njk5o3G7FAFk26iCAzd3OME1WFmCTAvwfblaNr6LGmVJpZaCRaTHPiAcTOAQrGCARbT2NlN6MBsBoBiFkwfP4gefr76S5Q2wLqO9o06rP6SEupPbDCZElfktY5IKxIBxmDc1e9CxXgkAkASCSTdHOJyTOknVqbBEGCFgAEeLQfPOfP31dTpMKIBvKssFvAYzCz9RkD6CNUkqol30L3HWLSSqhQSsQACBkEjH0YDmLh7HXr76+tRLntCm2TMC4MZPkEAGPBOle22y1QDFoJaMk5CEgZPnnwMaLq1ZNFpzSg5xhe637nuj7Rk40BZqf75pFilt0DuCqSYI9vsZ4+mhKXV1pKKaNSCqIEuAfrIJBGZ5Gspt9jV3lWqyKXkvUe3gKoLQSRz+ECMkgedC7jpO4Rir7eqGHgo3tj+UaqhH0a0iJMfWOfpqDUpzMz5IH/wAz9Z0dU6cWW8MHWbRZJzEkY+nvoBiMZP6flqQK/TYQC5MfUgfyIH5aR9S6ezuXyClvpwD47if9B9tPyJOJn2A/2+/9dRriww0riYItx7wY/XTWhMyFPp1RYKqQSpDc8mf9IGo0uiVOAMNg4HgyOTB8a2w2jC0SAXE05aPUBz2zloI9vGdE7Lo1SrTNVTTNJCQzmotojnPGMAj/ALarJixF/SvhgvSdq1OoWKD0mDi3Jg3C1owbgY+mrNl8GLfTipSQE3fu2NRmhv4oEWggXeC3AxrbdG2hWlTG5CIwwqmJbH8JyrRMqMiD9tZ74l+ItrXqCjRYSJD1wVRAGx6d4Q3AsAJkLPljA0pRT2y4ya0I+uVeoLRtes7UqpJsuW4pOJOC4tgZP+2qOmbw0Xl4UZEVayjtYQSRcBPJ4BMxzJIXVtgaIVVdarR3MCCgHNoYTJx44AExMBdS26Ah1CrJiCPxBrSOQrL4kCOQYONQ2rKp1tmm3PX1FVvScmlb6YdagZRSX5KdT909zYL/ADfiOcHVNLrlZwH249Qs10h0pkmSMKYkGAfkUnnnOvE2ztRawrTpFg7sotACjLEjxbOCY5PliY0OpM9wpUVqimneVNwzNj3AB0N0D5eJknyST+Ai0OaI3u9JpmnVCAqxS9LCGJNzKagZrvBX640eembJqi01qNUqcWUSDeVkElGZiotgnNuZGZgTou9gFLlIYCVqU1BXIcFJmQZIABjKkY0HsdzuaG5ert6QUkWnCkFZnEmY4lbgR7wBqVJLpWL3Q+6tvm26FKW13KjHc9KkQQAYHzKZHAMn5RrO1+tVqtcVa2zue0CSCrATanykgCeZHtka0PT/AO1drR+0bWAeSjgD80fMfmRqFP432dbcWUUpUHj/AKtSoaYgjIKoIf7EkfUatpPjIVrqMv8AsFY7j9/QKUqrKoUBmUvBEqQwHvktknE+Ctv8bMpsp0UKqIDVEhiQODFxkZkycDOZjW/FtdAg29Kqheqsi5iTllhlK4JB7gB7EwcDWLq7ZaW6WuUmW71LSBWmW4MQ4kr/AJpH0zlHei09bDKHxpWRpppRVnAnBgxIBJt7iMgeTEe2tOf7Q9uiIavqgsAJFIgFoExJxnxrJfFHRVdAVU0zcFI5A5hlaO1WkEgwDGCZOlNGlUQqG77g0FCZCrBIkgERPHkQcqcttxEoqR9Hrf2ibNI9VqlIkXAVKTDtOQfMgjiNWUPjrYgR+0zk/MrzkkxhBgcD6AffWT2PTv2haT1a9Nv2UzTFRgCw7WAgnwVUyZHjxr5nvOmMGZ6jCWLExzMiZ8Rk8HGtIysiUaP0DT+Mdm0xuaeOZJEfeVEeNMdnvqdZL6TrUWYuRgRPtI+4/Ua/MJQgkCTg/wBD+ur9p13c0J9GvVpTyEdl44kAjVkH6bKDUTQHiNfnaj8f9QHG8rn7vP8AXTar/aH1Cmqn9pckyIZUPFOi05X3djpAfX/hzoDbVal9Vq1Sq5dnYR4AgLcwHnj6ew186+NPjDc/tLpRU0LO15VGa5SRdcVMAi2ANJk/tY6gIX1UkeTTpmcHwFj240mG5Z6RaXLs5LnBEseIOR9I40AbOlXbddPpvUYvUWo1OoWyWKsKizIg9pUflobr9IMdrAk2Lx4ARP5DgT7nXfC1Sr+z+lENUqipMYVVAH6kDAEmAp8jTPbJ++onAWnJt8A4MAREYYD2EalPpYn6v8V0xXimpcq5ALCFEiyDOTycYmNBdXDmuVLsQAiDxKcwwHOSf11nuk9Iq7ipZTi+0tmYJHjjyYA+pGtL+2l9xIpm6tBIBzTwi3TwQCG5IGfEafOCWyzbdIq7qrTNKlUqrcQwXIUEkycysKRzj78a93XTt5tqrNTo1ihFpRqblSFAFrC2CMTP2P0Hj9LFERUrU70XBDBpJJIIKSUGQILD3jQi/He4pQvqsyDxycRgPAePpd+ulp9KppaHlXo87JqlKhVpVhcvpEfxCwkXAGArGDzGOdKdx0ty7p6NQK0AkjypBwBkDB/XVrf2ilhBSm2INzVs8zj1AACPvr2l8SeovYhI/hilVRT7AVKZb7C720NVxi/oV8ND9mJuBQlClViqkAMym45kgBYgCTd9J0x/vUnIqsB4F1XA9hFZRHt2jGlWy+JGA9JtspBIAX01UAkjus+T8x7aVP8AEW0BI/Zzg+Ex+X7wf0Gjb1Y9D81twls7gKiSQEIJB9mEYliBnmdPul9Xc3MWB/dz6ZpBWLcmWHYRiZa3mAJ5Cq9EVJvqBwwgAV0qZgR585JFpyYEcgba7Xb+z9iy9yx3FlUKlrAgz2hQATBE+xpaBpvoxf4sriWb06cdxh6RNs4WG5YgDhvbtnBH2nUa25LM60yYIVWW6pIiJQU1ABE9xTyRHB0qHSaVQk0aThQShIkQ8EzJJK+OATJHPOp1KlQ0rSqUKQa0WMHZjBHc9xNsAgsqxMYzpXYJUOqu3bcm559SYZ2o9oJEED1KoUFfIAHIAVhGiGr06AIStVqQgDKKxNonLBCWUpddhFBBkcRrMVepJTA9GoUKqLQJYWnLEM8lM2Sp9sxoLpnWN3ULJUNJ1b5pWgZwQDkqD2zLE4E6LCh18R/EwrUuz1q9FzD5sAHmVRS5DLghmtBzGAAU9UlqVCl6dK5b3pugYhWKpZTRjFUW3A4JItJye0ekatOqKn7HTcxMUyoJ5BdQshjwe3iZ1VU3N5FNaVSkihv3dR6hsLHOPW8+4/8AhORSj9ifqG1Q1SRT9JVYBrg9qsAoJUK5lBGLgSOM6sKi4WVaNULB7qj0zI/+32i0RIgx59hp0mzQQF3OzpM+INQmpmMQhck/4dTX4ZpoQ1RqtQH/APkCmVVePFcAEQCTaZMx9TnvyXoHfrtRkXDCoCbl9Si9IgkxlkZmHErkH3Ghdp8UVNsrlf2VS7S4RIzyO1GtMZABAjOeTqXVTtBHoV3LL/1nriFbMhl9NZHtaBwBrJ7nqdNXPoio8mSWWBd7opJhfuCT5AmNV7m9k+1LQ06j1CruT6ldlsu7bhbTESSbQR6jFvMsedKtx1FpNjF8RcRasewAj9ftpjs+hVHam9Vb78qpJu7YBWGHtgWjnGdP9108BqtNtp6YQwHog3+mDlylS71cAPHdEcg51SXyRb8GQfrFqFCZafCgEEQRDEShAkYxoQ0i9gtaCswomDJxyJjnzzomruEALVQG7iJB7iMENECZk5AGpVFBR2pKKggQqkz9SVicD2x9tPXgNsd9L+HW3KlFqNRsZWuOEFs5AJBYwQYBkGT50w/uWpTZ2qVrnk2/ugj+RLC7AJHAkziOJz/TN2jXF2vHaAtMENGSVYkSAADkq04gzxvR1zZrt/RVCzFCsBGSGwfmubgC66bgIAk8JfDG9O0VHdu+0q02ii9FQroZK1SpU01AuBR47fOFHgZX9Neu7U3CS198AKHDEfPTLQbgclVPdGRBGlqdAqUqQIrM7VpV0bmVIjuk5uz3AFSJzk6Pdq9NjTDikqwWYWkGQSsMTEWlPr40ii3f7lgFFRCULdtXI7gQ1nMPJkxiJMTJ0t2fREqveQTTA/eZt44uPF0XKfJxz3a8fcVatUIDUNN6lqqJs7yq3EjETj30Xs1p0aQxYaoGGwBTQE5zIZz3YJIAQD5yNRzg3tUzO7j4VZSzUWLjwrDu+3sce36aQbrp7qcyGZiLSCD2+YjjX0Dc9bV1lEHzGXEoFGIUFyL5z82eRB50f06tR3AuLG5AYuVFIxEU3ZpaQfC/fWuRmoJvZ8opoSI9/bz/AM/20y3Zv9NQVLd7GD/gp4P1hYj6a2dfoe3Usw2rO3gGqxB9zbSVLfeM86DqsoK27SlTnJ/cqfPkuCRgnBzg/cPJMHGjHblVvwBDQSBGJAOPYj+WdGdNqPTqKBDTFwJgETMH7cH8/wA23U+my9WooVYImABIgAkACAAecaX9K2ZZxTm64jgE5BkkEjBiQff2lZ0ZWTibzo9IoqlmLVHaWJ4HzQB7QIwMCNCgO7+mghvUIkmIJkAEtyIJ4Ek8Z4oHU2dnSngC6Hn2URHvm7+WmNOovo1Czh2b00JIABBuKk/iLNxJAx5bUoozm73S7am9KnaGYgVLbhiMckiJgRgwy4AOhqFWkKYDU2NUkmo14tt/hC2+MjLeJ86j1/pNQMayqfdlMzm2GzyO5Z+44nQezeFcuTbHIAn6AfXx9M+2nYI+ofD++p7fa1atCmr1HghAe7IACmRIVRJjIPjnSM9Laoxdtm9ziWuUEXZJItp4kxwUiTg6UDqyoDbTFSnavcGtgxEqCpwxViARiczGqa/UCxY01Cg/KGUMVEQRP4ieQYEHj21WEpIWST6Mdh8LI9a2pSakDFjtScp9AwgW/eeRmASdG7ToW2SuFpiutSiWJqOBdIwSUt7VBn3EXSYk6d/2ZfEihDt6zLcH/dsfxXZsz5JkgH/EPAl38Z7+tRon9lIFR2UJAEhhkgAgg3KuB9G5nRhrYZb0Jtp8LoXLVBc1QlgKdqs2cNRcll3ACfhDqRLdpwAzqfDnTGJJdFPlW3BRh4go/cp+h1mtt8VV3lqtJfUYADa0lWys0yalUOxZG9rBdmZPAlV67v2MrXp0BAHpVSGdCoClWLqWPcDySYjTTihO2Ka/xG69vrXHtJH70xBkD5QpkRP0xjyPQ69UBL+taCbWtB8ZwXQgEAmDyJjg6X+iL5KzepbFxOIAwDmYbj216u1n1EKle8WlpAxE/WSGJ4/D76yeSOhOD23sOPWNuigUWlgRa1UKbQAR2Wjt5mPcDVDb6gaT3Vm9YR6XZNMAEypEA5/izHtoWj0QtRqVkUFabKXS7uKMxUlcQSCM/fQ3TdtfyFjzlv8Af7Y0raF7H1l+z6h6VRKqVKauvLBCD+RCf105/wDq2nYFqWO6XenURLGUEYJ/dw/dcxwMkZxoDpfT6VSs1J+0ggYbPyu05OYtHA86E6l00I9SxLrTAJb6XZz5HtpKTvEGodsYPvbmZl3ih2HcvosquQYSAqwrGc8DBOJ0VsOs0aiTualZgIAggDJIAKtcpgXZAEyZ4k53bvTNNHCgkmCtxGQQefYrB/M8xrQdY2QJqlyUoFlqwowrOXFvibRIHGCDBjV0/JDcfBb03rSqWFGuaclVBSnTUyWgKXsV2BEzaR9tBfFPU9vV3TvRqyswfUuqBiPKXEFV8AEn3xxpe4pqitRYXLURjIM+QIB5ibp4/TScVAOEB8AQSfGOfadKrQ7imG1en06jZrhfpYIX2C94tGidv0oDHrU2jgelGOfmRgf56X1q4CzYARzcsePa4+ftqmqwyVWngYBHnAwcfU/noWQNwNb1rc7cVvTFy05DmMhrgrZN9wI+XBxHjOl37SqBfSrFGQyGMk4OJtnPy5HB9pOk/Xq5pbquoVSb5kgkkMAwPPsdQrb4DKqCMYk8kAxz7zxptMF+utjbrlalXZWFrm2GYo6SZkmFciZmTAnmJ5h0r4XFZoo3eqAWVVe24LlrWePlBk+w9415gVNugUkVhTviSwDBSSoHOJMQfGtBtek1aakEolWIZZLFFb5iqrc2QAJNoOc4B1LcivZWgCv1AKxoKXdxBLzwwEuywuRItuMyAPfQ3YFmfWrAw6IsouCe4jLkwxlSAOCTMBsOmUja9Wm9S2ACxILKzdi+mjG1S3yu75nCvxp90mnTqV1RjSY5/wDC0iKSU6ikQa8w1VvF1pgiFyYD8EcZmG3O4aXqm1QQt5tGMMQogF2AzmQO33XRG36OrITuQ22ug0mrP3kEEELRUepUkkMCEHAHGdaz4q+GKCoKnqsjqRcQGdUElj+7D3Kp8QZnJmSdD9F+HdgFZ6lKvWv/APMqUvQp4/hapVpk/XuOnFbE3oXbHZJSA9N29OmbmqVFtLKyvFhBgKWUe0BWmTrLLbvaqvVcUwSYOSqpntgAnPGAfbjjb/FVGlUo+g1UCng01RS9QHnL0w1OoJtJuYmclhzpGvTqdtBC1WmySJqqoDHtwT+FptOTm73I0sMXYsrRnR09dxWqrtx660VuEi0QLVvIaIBYiAcmR+XVdotKmVBU1Cv4sxILGxQO3BPe0H+EDk6PrlApS9BPTpM7eruQskqsGxYbJOS5AgS4iAs6Rb2uaigvCPTUBSQquwQFbWUQCYMSBItAk6bthpGcpbyCS0fYgyc+Y+sYJ9taTpe8c0pIAQOAog5BDZ7pnxn6aR0+m0xUEkkHFpOVJ/iMQRGRHP01oNsiIhUqysjAsAZDWyRBnPzE9vgDGnJolM1NTaj9nJCqpMSALiWIDC4rwGDDtYYmMTOrOh/BNPc0/U27CkV7SxF0N5RVkAC20ljJkj66zHw91qrtGCFPUVWV7biGYGVAQ8MCpYAeboyJGtjsOqJsqr1abXbev3wwttBJMKJNzKSQVIBEEHiQJIu2Ltt8D1NvWmuYpiRIBYssZCx8pPAGYJGhfiRF3dT1Ka01SmFp+nUIXjiy4qpMQAJz4mdaz4k+L2r7e3YgO1RWliwSAIi0NDG7PcBACnIMay1CsadWvRRWasjVArgSqUBLe+CIBkjP4jnSrdBetmT6jWei6IyG4AgxNrhpiCTjBtK+w586ntKVasHDXVPlNSmcMViFcA5cKMSpx5xnW96D1KjWpn1RSqLwUZhgTKtdIYrbEzOR9dQ3vR9qYalURUUkrFRgkgSSoAIJyATavsS2qfLJVmU2ewba1XpVQhVqZXLKwR+4qTk2sHzacgEg868p7K0By9JAIuJmBJMEEwI4GYzE8jVo6WEqNTZGps4b0WaLWPNhNoDK3gyfmOcxq34fdWuR2NKJj92WjiQ2TaIkG7EifGoyfC8fIL8TdOakUekWNOsAR2wwKFWA/wAwMEMscn7mOxHVtyylW3FYBw0M5KqymQTcYBH3nWiG9Q04pptqdVVgh6MlxhRDwstNhtBMgHIjTXdnedPVeAl81HFKUJGDxJUGIF2YHE9opb/hLBNr8K9V2qiom7QAkAplrVJiYtgmOSpByYOno2+/fuCUoPHqEl48XG7mI+2klNuwk7s/vCTUvp1nDAkWmxgGwtwwAp4jnTCn8RMBAq02A4J/alP/ALQIX7DA8aYCHZ1PT/Z2WL0kjB4DYniRfeOR51b1HqTKLHYECYCsCWYuQy4U4kNOR4xkDVO2RmFzEmJ/kW5+2BqFLpbkmpUISghT0oc90kgqVYFCZlpHcLgM+Oz8n0nCCfnZxfi+qpza8CV989OsSvyq4OQSqgMHQsBwPM+MnRHTNur7sUjhSO0jkke3iCoOPqdGCitBXHdVVwbsqBUaSFLwQCo/h5aJnwM625dDRrL+A2zPEGRiMefeRPtrhbTO5poc9R34ob/c9twZlgBgIlecg+GPtqY3tN6bubrre7I5KhZ44AmMcz7DSH4l3rvuajwveqsQrBoW0DkfY/UahsHZUv7QGNpPtcLRIx/F9oGjHdiT1RTtFVGVggaTDKwEpMEFGPM5P0GPronf9ca9AXDoGm0g5IP4vBjBAB850FWUNCMQDyYHnkDzEKB5zqezoq6uCxIIhSfeInnngx9OdO/IvoH2pPpNcZsGMfxQvPnBJ1VuNyUIgfU/eAeY1XR2lZXtKlWwbWESMie7kc/lo3euyEqQCDMwfOeIMQQP5E6okAG6J+YgSPJ++f8An017toL01k5ZRx/iA/5jxr30Sz9/HscmPrmZ9jInRlJ5qKRHawPygQLp+wx5/notBTD/AIzpqd4zjKslMEj3sAn6/KT+WlibFmJVFutgmCMcTJg/XMHWn3QVq1VS4YNTAVZzdBhgv4hnxP8ATQey6QfToRcDVc3m3hKRPj3lXxMmF0r0FbDR6tGmrVXajTYFBRp4rMtOKdruEUQCCpJnIPYdNtk6PTKXDbiy706FOHMxCl3+Yxyxv5mVgDQ69LrbhzUtMUUUU24ZVW4rjBGZIK9zRzksDtwEpuyp6dMs1iFpkmCVS7liD2gLAiOCROOf0b4k6/WzRRVSom2BZiDAqVHIVTcZKw31LSZHEAaF3uwrqLhVUUy0qVRB+75ukQ11km22f6ajW+Eqm1fJPrkIVlr7lZmkkQYNyXQcAKT4J1oOq75G2VWowpllAFh7jTqEmGByuFVmBhhAE860X2Q/oyHxHtdzt7BuWu9RQTYQJBLWo2AwIUTHdE8ZjWe3NMAo4DCmGCmDcQpnEwPr7foNayjSo7wU1en6MOUbcBO2UGAxugFuBIUC6Mgav6//AGesqk7VmeYFRCy/4oc/KrLJWQYiJmOLxvZGcV7X0yG+6iabNT24tWqqq4wZJYMCnseO7nLDjTl2NTZujGmLHUA2wWFxz4vIUH35jAGc3T2oSvLFR6QZzaZGDatpBIPeVOCfOnlG2tSFNnCkhpYAQD4gT5Fwj6+dQykBfD3WCKpe5jcBTYP5WI+aT/TwPro/d7JvUo0xbNRz6bTMXtDT9e24jwJnQOw6KKdz1KghcEARluC2Twp49zrQ9NSilBnDH1A8IAfBkExyFcXCfdcY5YumT2W3qE3KrMin920G2TkkTgEggkf7acbfpu5qMFFJ3bwEjIHJ455MkefOnVLpf7qpS3SlLhCN6YXuupFQjSF/6fqSBg+OMl9M+C2/aPSO6qKxJlvSZQpTMA3eRPLCRn7DTGqET7DcUSoNEqEiUqSxIJuIkCFJPGfEgHyf/d5YVvUBqIad1oC02R+3gCmUQhQxug3QeDp7SoHa1im63tdlwVanXaFDXASYLjx2mImYPOlafDYG5NajuG3NB2sqPNzC9Srep9VDSXx8wAGSNS1S0OwTa7Klt0vNtSmyC0sovU8WBTd7BueACCTpZT63W/afUalQVq0FRWRySYCKRwoJtByIJ0x3VHc0yyg02W1UrS6M0r5Vbon5GuUSCDz8ujdj8IsyNuQ6rXdAyB/lYHghmaLygBg47vqdOISFm46sm1AVqdOQsw6iSQxDMoLkUz8ubfwcY1evXa1emw/dlYME1FUBvmkFbQRIQ+SGUZIxqL9O3LhxUKrUR77QyguWbuhpOB4tDRdxnUen9Kq1qoVgtNSSeyiCwtzFyteygEwSMTGBjRoE2LdpRqCmJcmmHW1bh6dwkGV4ZvYnAz74v3nXnNa+oWIZLbakMQvd2q8CVhg0YknzIOtN0zpVM1Hp1roUSoqIUDuCLSWZRZgEgwAZgxpH1/YU2KIK2FPyxMMAZmPpmJAGcTjS/pX0gGlRBIei1FaZParMyzB7lyvPy5unjWk6V1Zlpd7s5YG8KSy2gjtIGDiSuPp90a0SWNiEK4DYUmQQs/h4Bx/w6jttjSp1XRGl1HdAwhki3+EN9CTGcAgxk5NqkaYpbZpNjvdrSpuHO6ZKh7VDDAJ4tYACCBDAyeCTxoqn0rbEAk7gSBg0aM8eZ86ze8LGl6lNTiO+4fiMLaJxORf5yAdeU+t7ggSpJ8y6k/qaZ+3OqUp+CcYMbiuKaRVUozfKkguxMEdoyJkDut14259KnTuW11qS6VGmU7u2xWPvnPt5xpftEcyyBXunIJaoJyJUmBEe3H56lQ2tNXh2ceSBSCxbjyYwADOZnxro9b8ufqLFnP6P4sPTeSEvVOpB65RTUlm45tUkkAwuQFj6zdPOobksWsak5LuZITBM5hInEqRB/I6+lVtnt0sH7QAWTtkr3LJEgxIEgiQYxrOdfFMALSpVT3QzFSRbnKlpmce3J1hLRutmVr9KUf8AUNSnUWVE90QMfu4DAQecfnnRC/D1N6d1Ji7x85MiMwLcQbwIxPtPhjtelJN9Wqyo7FQTTLHABggNwZ5BwYkcaAwDIpo9T1AQ7BpEZtiDBPMkE4gRpKQ3FCTcbe0sCrGTJuwJbuEKQSe3z/20R07b+mWcEU4HEwTjx5An8Qg4+uni7FatRGqYC3iRgA2MUaJHbIHjMQecg7uktM2llt8EMGgT8ucRM8RyTi7Tc90SoaPDSdqZK02YsYerUPAUH5TyFnukcxmMa923SixHrZ7SsEe8BTMyT/UYOrn6qkAoCEUKrST82AD9B28QTjJ1U++FY01fB4AAkEkfM2RzIiPaTGBotsVJAjbSRIDBF4Fp8ScniB4Og224/iVTB8n+eDI9gJ1sen9KqmnUtFl4IVWBZWBVz2BJF0oVkHA+g0Tt/hZaKD1Ww6KWc04XJQ206bC+o0E9pCmRE6pWToyPUKqs2LT+7FpJhSV9vJJ9+c/lrS9PpTSR3u9QrBZjlafIpqBAWWJJMTmPfQm72CIErARNqxAKoYJgkr3EwSBwvm48HDdBwCDzx+X9f+e51cY3tkt1wCfqDBXRKrrTfJVHhSFhSWMywi4Wj29wYoo7ijTpFKCWXFhUqKwLQxBt77mpn7RIGZOdD7qoCcY7AQDwAZYAj6g05/zVPfQPTRRLA21WZvMLJaLie4/n7aGkNSNdvqlevTpehJdyKRqRc9o+S4DyBdjABE49QE5roVdaW53NGuSyqtW++C16qywM5l48/hGmGx2HqOiCnuS64pt6q0wDMzIzAJ5/pp30/pjUbnrirSr1CT61JBXUVCSwcLTgpcpOZa7uwJ0KKQNtiT4brs1P1UqLTekxDHuVmV2JJVr1Vs4tIIIE4iC/2Nbb0xVp00qGqVm94AIKC4QGtcgmbVM850D8Sb398Aqu1QDurCm97SCwAR4UCLjAUZgZyNXdeSrS21OoVAFQhSCJIU07gSPcAEEeSYnEaHdhwG3/AEYOvqkIV9QKhiLCxIIIg3r5uJu+pM6W0Nn6VdxTenMwQwARlYEMA5kZlT3BQCCeRoin8cvSoVKbqjeoAQ7NDFRGSvkgDDY5kydLKG8FerUZRaxJa2ZAMAlVJ8QDAM+2edFLoKT4GdU2DguGgkGSQQyzBMMymAcnlRPjS/rPTK+2pUDVQpIIuW6WgmCWgDEmIJMQTGJqG+hkuUS7nBXGSSDAjHBHj6Rp71XqjUkSoTkcXSfnBU//AIk6TdAlYv6N1CpVNM1d76jIZWluWZk7TKwzFgG5yVAH8WmvVviDcswX0iqlTPFZo7g7RbAlR8ikDGMHWV2e77gwWccsJtntBtOD9zwYOhqXUBcHukCSVAETgSJ9/wDT8tO2w0b7onVqT7Gps1RKYYgCtVZQzEd63L+B7YClmtXIkkZq6rvTs6woU7a+0CDtJBaCymccMtSShyVz4OcavWKVRpKEtyLoABzADRjJETA8E6OPxACqKWVCgCLdRU2gR2uGkkswkz5450PgJjmtulDCoy3M0/OGQgsxYmQvawMiRx3REzpp0oV3pIlFa4NOYIY+nBa4Bgy24k/iA/XS3Z9RqJ6JDl3YH9y0+nSUEEVLSbRkSHCgKF5JMap3/wAUVa+TUqVokqkNZg8sAQseRI+4HGoqy00H16dRSVqLTY5Z0pOBTUYzUYGwGPBI8+40AvxE22qB6PoXOYCU0n65uGJaYg5knIIJWpvmburlrYaykqraCylQxhlAhiDwSY50dR6DuERQfSRTH7ysy0w19xlWqEEgTyuT9QAuhKuBJPyHN1Wq9UVKoUXEGTTXBBOQoJlSAGys4wAQCdV0PpdIis2+enUWoVpozXKAVvJC3ANSPcvke0mM5Pcbva9OQur/ALRXb8RuCCDgAMbqh4M9owI99ZbqvXNxuHAYiQYRVAABJGAqqBJnkDOJJ018sGmtH1fqP9mafPt2ZuCFNSDgACx4Kn7t7/N7Y2nu0Qm90QzkO6VCCO03embjBH+2hel/Ez7QOadXgWlbmAuZSAygStRgwBJbGfIg6z/Sd+tZ7GTuYnvuwBDT2xzOQZ8cHwYqXBZtdNHXelXcxXQkSBddEePmRJ8eGOhavSdwzEmxsxctVCCBgRFQYgDECODxpN0bqwSo0qtoNwa2WAGJye4QZIPsSCDp7ueg7fcu1ZnzUJJtcKDnkLbieY+ulVBd7K12xp203rMjSLqZVWAxMe6t9ACVnIHg2j1vdKQktUHADBag/Ik3D8gD9PGu12lKKfQTrg92lN6lSypQyAFB9BrliWAUtcIm5gGSMnPnVz9Ap0GN9VNsOQXIDmZxaHPn/DAHiNdrtT+uJopvgs3XXNp8tI1a9S0/NAWAGLGQqt78HS7ZtXrrNGgqKDzAEQAZLEFgBIk8CRMTOu12mophk0Tp9FqViKbMPV9hUi7J/wAIvtHKrnErdqlekiCtI03Yv6T1D8q3gR3kmCe5bhntMcjXmu01ETZT03pVSbTSfNOXgYCiWVyxniIA8n3nQ++6e1IIbKoV7lDOByIuWBHcGgEN7g8DXmu0eRD7e/FTL6VUBnqBre5jhuxxlWBaCHHcPAHGNGpXp7wVgHMrUihXcsAEaHNOwXXFCSFJBHHGI7XablSshK2FVOlq+wejSa+SWWo3LVAwYHPgwFBPjPnWSpO7BaJKkFoLKoDWkS5uxICAwPdifOvNdrRPRkulPUN4tpJ+eo9wWcATj/0xMfQj2Gj+q7c0lNW/04a20csSowPymT4AP59rtJqy1LRf074vLCyWAGO2rVUgQB2xUAgfUHWrHQadh9R3b3/eucAk5vZoxzEceeddrtOIm2Yf+9qNOncEqITNpuNrcCSoMki7mYNxlfYrq/xaKu22/pMG9Ik1PUBIuhSJwJkXcRkGNdrtNLyKx7/Z58P7ZwdxXAUMQ9KlGIGZtzCzFqseBJkHWp6p8P8AT1X1W2tJUIkuq+meYk+nGM8+5H312u047dDYq2PwJ0/dTUoPWFjeHkTAP41JIgjzqW9/szdgVp7xk9mKZEexDD6jXa7VOKFbMp13+zOvQJq1N1TcASbpucDkC7kgQ0TxMTBGlH9106W2U2rVJYinTeASuWdiy1AV5QKQwn2xr3XaynpmkOFGx+GxuXsNE7cCYqhwwAi6KhJtOPxAqc5B0XuqdOgQKFM1XAxUK3BBOFVRJaOAzGMRBGu12psdE9u9exw8qKpBBc2szTAuUiQBIOM+w9llen8ymvTfhbFUvmQTaQIMQJMgeLudea7VIkJobqjR+Yqz2kLIuFJj5KBYqMBwCbQT+KNCv1dgCQKlTOataLiWzI5J4nJ8a7Xajht2il6AdhFz+pHdUCzMcLmPmx25/mNEVEucinl2BLMTIAAMhfpHJ88cfN2u0yOWygQlEXG01G4IwT4x49/pP20mE0yRyIImBx/zH667XaqPDOXStGZWuUn6T9o84iMe2tDturrYtywYzAx+UED9BrtdptJhw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data:image/jpeg;base64,/9j/4AAQSkZJRgABAQAAAQABAAD/2wCEAAkGBhQSERUUExQWFRUWGCAaFxgYFx8fHhsbHBsaGB4aGxwgHighGR4kGiAYHy8gJCcpLywuGh4xNTAqNyYsLSkBCQoKDgwOGg8PGiwkHyUsLCwsLCwsKSwsLCwsLCwsLCksLCksKSwpLCksLCwsLCwsLCwsLCwsLCwpLCkpLCwpKf/AABEIAKgBKwMBIgACEQEDEQH/xAAcAAACAwEBAQEAAAAAAAAAAAAEBQIDBgABBwj/xABCEAACAQMDAwIEAwUHAgUEAwABAhEDEiEABDEFIkETUQYyYXFCgZEUI1KhsQcVYnLB0fAz4SRDgpLxFlOiskRj4v/EABgBAAMBAQAAAAAAAAAAAAAAAAABAgME/8QAJBEAAgIDAAEEAwEBAAAAAAAAAAECERIhMUEDIlFhBBNxMlL/2gAMAwEAAhEDEQA/ACk3CSQKZmB9ZHcB7cZ59/rqQ3FT/wC3j7Af041S6AHDMTEG5jBwTlRj/afz0PcSQpYgt/AqhQR7tJb6cRk51iWNBWbhgq+YmDHHsf1jXq1ZYT2r7XC44xBAg/ppTUD9xHpyYE3FfygTOADz5OPOvdsvprwZnJB7eIIuY+2gA1QLmlmZfFpmP80kc54jXJtqZtFiy38UGcwIH3nM6HpdQoiJHa2QSJAEzJ7cmZHMY8aq3HXAxBpQWWSckgRk4H254HsdABw2tEgk06ZUicJhh7zFp/QnU12iUwbAqCZtTnzmARI/y/TQA6xSLzH7pskp3AsTy5ntCn+s8gAR/vb1FJRG7MMymV+gHv4Hnnj2Yg7c7hgOyPEkmMZ4E/QeSc6tpVHBExHE3cfaBn/n20G/VVAF0CQDGS0Fh80NiBPIHEZmdEbeuKo7GYmcABJk+IPn6Z0hl/rEtjAGSJY88Y0PWHqEXhWEZUqY5MSx+vtIxoJaoqEi6uCAYHbaffjj7Y9tQoFCciobcEzMEEzPcIA88xpgH1qyqIhUMc48QBFsGJPGdejfU8clgZEA88DH20Gu+oKcBGEcKRdmDaATBP54yJ0QnWKJIggj7Z8HIAJn8yJHI0UxWWLu28Bz9MKBPieYjVzGow4g/Vm9uZ4GvKfVKbGBJzH4j9R+ZEGORnU06tRSqq1wqKZmSVmB7ke8DHvoAqpBwYvSfMxPj6xP+2r0qQwvrK0ciRH5wf8Ak8+5FSvRb/pPdBEmZUTwBIzOc/TSvcdUpq5T5jMGKZhfabou+w/XQBD1Kd9nqhmPyAnkxhQRCwTA5P5aH229DVLHUIeLRIYHBEk4IIPzeRxPin9qUqVvCBSQvq03lvM/O3nH6+8GO3VQaLF4iCsKVIBP+UYUEHluPfSKHn7sEJ6csc5bAExjJHnj+sa5aCXQGUED/BP5eSYz+mgzufRZ22z1CZkKWJEjtglu4eeAOPz1HpfUt5TpCtuK1NhUcBaNZfUqwcSMEoIzE8D6iaJDNw69wvDE4tuEnGSQCI0ppAUqnq8SwOFJVpBHKzcZmDOrq3WmasYon0yx9QCZgEjByVNsG0ewjUW3bTYoqNQ+ZVCQw+aKbN6ZIz7sw45jUoukDv1h6Ts9OqaZqHifN94xmDaFEjwPrp1T+Id0QPTomoT5p06YA8d5ghTIJglef0XU9qUZgquileUdJPHaSyyBz58Z8a5pTIQsxwL6yH34IMfoNCYqRDc9d3DsFkB1iXarTMFjwiq2faUUkcTqJqM/aA7FJBLF4PzQYqJIxAhQ0yJA0TS3DK8u9pI/BVa4RgfKZwRw3g+NT23WbYlnrAn94y1CFEDnKnk5JbAwBOh76CdcDKtGtSEbUVgHUFmdME+QLoyBOIM+BxI1JDDNuKhrSQqozQygkqwhYVQRJlrfaBM6N6n1Onuafp0KzU55K1kQ+xQl7S85MqfHGlTbHugmnIj55U8c5QBj+eY5zp84F30aV0SQiVWVWFrLc5ILEEAtcYJwAoaDmJzqfTN0KMoi3EySGFQyoXuNvpljHOfqOeVdRmkqhT6veMn/ACTxM4k+ffVc1UqW9glLmgEiSwAJAJHC8CAPbRddAcHrisTfXIbgZYLE8rCoqgfXHv8AW3cddsWmzutSl6mXZiGQ2xcoF5nJ4gZzE5zoqKWKl1mCYem2SDALNiMiRM4zmY1ZQNaB3oR/hUE+0TgjJOeeD40r+BtfJp9/1Haegai1w64lHaJzODABPET9Mjyj6d12kahP/iO/AikSgJyYkExz+AYGI0ofZoxeallglnrLb5AhSQxYnMwdeqyhR3kgYsRLm7mJN2BGSp7o9gIGXu7Ffg1jbvaku4JT5clit0EnFOHPnINIZg+NBv13ZqSAgEePSf8A1E6U0GKJyqE/wozQQYyBAuyc2nJGc6orUyWJIViTzET+VuPbQ2xE6NGvxZTT6cxH9dFDp9UiGqJ9YpyPry2oN1KmSeZPkL7cSSPafOvae9zjiOSvJ+/5/XSsKPT0atbArAEcAUxH5Dx9/wCWi+iVK9F3DG64C/DDOYINsNg/U6HG/JjI/Ixg/cY0TT6gPJK45k/7/wCmgAHqvR6m4dmesxI/DZhRESByBGOff66ETozrT9MsroAYGVIMzOcHPhp4gRzpoNxTuJSS85K0mbOBzEcfXRlPcl+VMe5ET7c8aAM50r4IquHtqUkCRlyQIkkxANpxngfrr3Y/CNeupNLc4XtIuIMwJIJBhcwJg44063WxRpLSPcgkY/LMj7692aLRhUqNT/hF0ewxMT48xoARUfhdgkd4KGGMz3T5BQTwcTx+ujum9PCEFQrFTIvX5T4gTiDDZmYHjGnD7xaQVmrMsGFNzT3YiVabT7cYnQ9be0aTFfUQOJJAiT7icSf/AFSfE6KCwb9muDXCnUDHuuAIJ8taAFJnyR+mojojCoKiGxlNwZOQR5ypE8/lqtOsujE1KTKjRaSQwnmJEgYzGSPbOjH6uAtxDHgxbPieRIAHmSNAAW46O9/qJamTNrNOTyQAJH3BH89WjYqwllVzPzemFnA5XAX7rH20Ym9LCYFsxJH6QCfPiY+08dU3zBCYYYw0EifuFP8AXT6IUb/dBEaoKYQISAJlXc4ug5FpIJzJjwDGlfSt9W3FRKa0qbVH+S1ZaAMsZJCrGMx+Q1RW69ULFmAZVB7ATgGJYT9RPHk8adbD4vSkrEAAOoVoB9QhhIHMH9DrSVf5iTG+yJoCxenFRQh7zTCELb2kMUHbnEAnznEaPodKtJhnAPID/ociR+s51na3xTTs7QwRGICgCywqRgWgI0x4kzzofa/GNzqC1tI4+UsV8XQYuiJgfXzqMaLs29RZYOW7gIuiMREG0C7HEzqpLJIJMmPIGT4gmePMarBKpEtUqEwBFxMkd2CLQJzIH+ujV24smoYxkSMfdsj+v31EpKPRqLfAajQplyq3M2ZEyQD7ef8Ab89H/wB1ADOIx4JHHsI51TQ3CgH0KQtJksOxPzc5b8p14dqX+djU/wAI7E+x/E4++s8nL/KLxUesV7xrCKaFXt5a2T7QSMD3lvbOrd2KtNL0hhIAJAKmeCCDMcjxzgaJrbj06iU5dD4CIQo/L8X89HnZsuR+7Y8wJRv8y/h+40Ri4/YSkpfRiK9bcVWCtiDnJgzBICgkQMc+TqBqbukzKJZZF1pwPPcTyTk8n/TWubpyloZ3oMeO4sjH/A12PsdE1fhGtPbuJ7gASD5W6eDjx+WjOX/JWMfkRdDZihSqWRstT/cs13sCAuRg54GPfUtmjVu9lJCAliYFsDwkAwTBGIwZ40zrfC24EG+mx7oMCe3k/L+YH9NDnoe6plotmosuQMsGwAxBmDxHGj9jXYsX60+NAu22HrBzRqLUAyVvYMD9VMn7yPP6r2psVMvaBAtHyk/cgCfcD/4PfpdRFZ6wW2nlh3AQvfFobuNueMnzqvbde2L0pKA1TIt4AgH5WhWiMwYAIY8ADWkJKWyJRa0Lk2lM8kt9JaCccwMfkD/PRewobhT/ANJUplCVmRMcQzDi4nPiRnEaP23WNuttlhaVYyg7iothe7vM8xJOcEdwIrdXJpMAiUy1NkMmVqreSQLgBAF2Q0d3nxo4polNplbUSZVwDGHEX2+4MYJHtP6az/xIqUakJSNQBZawWwPIMTGiD1SuQpyAqgQqiAuSFm0RBzHsPHiulNW626RbDVFmOQZCALzHH186ypJ6NHbWyzZoooCs4NOmz2mBLMcdqSQeJJK8Y0ZRRG/eGoGcd1jAs3aARA4PhoOOProKtuPUj1ag7QFVpZFRF/Dljhjkk8mM6OWiiBf31AMYi5ipnMWEgBjBB+ntEzRNfJCr1GiMeqV94pkgyAcQQJAP8/bXHqM5huB/5b+3+HH6fz0DV2itUpghGVu0MlS8ljCy1uInPmBP20e9d6JNNaLkLjsUEfWDGczqdj9o7pmmQZIxn3P3ABJP89U7gThVJk4uMLAnMROe08Hzx4JpqHUOKgtZZFygEgiZEkECPp/vqW2CWOwYimsyzECCMEACYAI8HyPfVmYp6hUo06ZaqyrkAm0jmBmfpnQSw8MlMlDwRURpH0Imf+Tqj4lomq9Ol2tSPcSFhpzEHLTbMCCTdwRrw9JWntzVoB3pmVZGvpkQpqCrmpbVBChe2BJGCdOrB6CaqU1uAJECT/wfl+v5aV7n4nCRY0nwTxmPeJ0PV6hcojbMhOCwaBiDkvTJ8fxeJz5s6f0+p+0gKty02UVKqVMoGyGBMHGPE+JEgkpBZ1b4hqntVCzAAyEzBwIg4z7c4zGh6m5qpUispliL7hMJOImSMn3CjOTxrRdT320p0fRRIeI7ADJIPc1Ty0McmfHECFO96aFNKEKpGAxuAfyykxCmRIyBzgxotIeL6Mdmwe0BqYPgCoZBBIAJPykxiYBkZzo7p3TKrTC01IJtWCscnMwQxjlgo8eJ0upfE9lABSjCbcLmSWYFmAEEgkTcQRq3ZdcdgSC6D8LFiJtsAJtM9yhgTGcTPhUAbX9WkYqAAxIx/wD6Mj9NWt1B2p+lIA9wIJHMyJmProTb9SRTa1zKyykKASVnHq2KxmOTEn8yQ9ntFrMHCIlVO8GT2kHuaQYiZzdxE8GARHdbWjTJYpcSc23EyQeROB4nxI1QHUIrqrBIOBJycr3ZkmcZ4ED6tt3WDfu2CswFkeQJ4lbTx7Ec6HoH0xU4DVABcxtIgGCDEFRMEAcQCfcB7F+8UWo5ZmDdrK6G4MOVIyD9JImfodKatGkKqN6LOp9mYiBAK9ole0Ryf11quilqikJXWkAe01HdFz4pjJbxiABj3A1oUTb0gAGbdV2F2QYgMVLQxiJB+Yk8Hg6bdAkYXq/QFr1LdpsWRIAZmqtHM3Ze1ZEc/ofJ+w/s+WkA27qT4UBiBgk4a1WY5JhV88nW5aqwphmXIiAGmCTyuAAZM8f00LR27sZ4nySWb/3N/pqdtFKkBAEACmq0kgdzggkDi1PmMeCSPtqyj024gkGof4qnA/yoO0fnOnO36UBk5PudMKe3A8aleklsb9RsVUelTBYk/f8A0HjTGjswPGigmvQNa0ZlfojUKm3B0RGujToBNuOm4IABB5UiQfy0Ht6lSgR6eVn/AKTnH/of8J++tEyaHrbQNyNQ4lKRRseqJVa2SjhWmk8Bu7Jt/jGPH0417R3Bq3CxlixSrWk4acWsRHH10FvekgiCLgOAeR9VbldQpb+ogKVAdxTIggx6oX+lUffP10rfkevAv/tD2ynZ7kMbAKqEt7AWGB5k8R9dfLOgdNVgWBIDMUIjhQEcmPopYHPuMc6+qdf6Wu46fXTbH1FLK3pjDLaymCr5nHnnEawK7C2ljttLK1PBJOAVLcA3DPcDMyRgaiXKRpDTtjfrPw9twtNKLLUZoPa9ng4buN3CyPBiIzq+lsSVCbPaio6xdWWkDDcfu5gEz+IkDGFbOkNLri0qZVw1NCcqtQkexZRxcFkSZiYM6cf/AFjUrhqPqGsvYq0Vb0CycmMjNtsqDAH3OqRMvoV9X6dutlbuaopi6pY6+p6lRsNIqt+IGGkAwDBAGIc09tTrqau1qFbvwA4Jjj/CwM4j3jQXWdxuXorQakqUGdfTJacLY5UlSVqFO7MGRmDGg/U/ZmhK1KpMenY62gEzBYwSfYMRERJMaHsEn09ag1NyKlBiOQ5a202qcYAIJ+pPHHlx0t6tQgGnYW/85px75ugjIzA588aWn4jatCVQDUBgN4f/AAlYgEeB9fGiBSa1WMALlgqxI5WQ3sYyMRPERpbC0Pd9QVFlawqwBcKYZonGTCwCZgk5jjSPcdboKxDKwI5uunj6E6rPX965AAVVDSAoFNMCMgA+oZ8tIGIGtLtPiisqKoekABEQeRzw/JMnV0QDbZqHcC7hiB6iqrABok5M+dL69OHBpVSguY8ERkx8oMgzPJIjjGgE+IEFVlWz0jgQ3ECAwxjOJNxODAONOafxTS9EKaVMqYipdJJAjIFEGczm3nE6lDpiatedu000eoHBBu7iCSSbYtEY88yYxkb+8N1TUoFLI0SsGMebhxwOD4GcA6a7b4g2Wb6e4JnEwABx4M/n5+mrd7vVqU//AA9qmoCFNSk4Ucjti8Mfmk1GMRx7P+BXyZ07OsxDRUknv9Qi33kEZEHx+ui+mdLqEdlM3H5wO6WBkC26B7hvEx9NH09tWpX1KlUNT7mLEA+naDxBhpYWQCDdExIJL2nXGanTDP2tgoBnHK4Fw+//AG0bYcF1PbsiE1kqFA6gdwKS38TAkJkzKk4k/XU16RTdbVYwlMm41kKklo7UMWAkqJ9hzOrd1Upi630h3hwbsKIbBV1F3nByMT4iZ3tYyrwUPI7RDDhgAcCfAPGgCO12u08o0jwQwHMtaUH4jyGA+mTOg6m2Prg0bLWHyOXD2CFIm3geI8LJmCdMUoLULqathCylzYJkArIGDBkH+mhKb1bwPRMNAJFxaSAR2kksfrj/AF0dCxjTdgrq3pyWBuIBtC8AXHJjBJyYHnjl7iO4AeS5EY5x4HPB1704U6jMr1UQ+5BEGTOA0T/m5jVfV6DoWtYHuPcPYlpJEEA/KR4GRBxoERfbPODOCwUA5xJwRIIgyf8A51X/AHZWqMSf3ht7WsJgEsxgHg5iZ/lBF1MoKgembm5FrlQPHEBR9Rj9OY9T669OyorobWVxGFYXC0HHkEqc4IPPhWMvo1aY9MMstIhyVJYjgBQxI8eSB4jTrb7Bri5BVj9eB7SNLepbOa9Flpj06jI8kkFGuuj2WDODF0wJMA6XebkIjNE2iYGkNmE651qvRqV2FZitEr2NJU/u7sj/ADex5jTD4O/tPo1itKv2VSYDBSKZ9gZJKnx7cZGsj8bs1VK9RAxp/tAuI4CimALvuxgfY6y/w9tC+7oIrWM9VVDDlSSBPI4mefGriSz9MqNS0q+GGf8AZafqOaji4M5JJJV2Eyc+PP002nVEna6Ndr3TA7XmvdVbmtYjNE2qWj3gToAsOokayB/tPoAkNSqgj7H/AF0RR/tF27CQtX/2f99Kx0aZk0JuNmDoDZfGW3q1Fpr6lzGAChHuefGAT+WnRGjojO7zbUvmaoKdRQTfcFIXju8FfGcay3U6dN3uHovUYAeqC8NcGAyjBVaAAZP8P00d8edQCVUQqO4A3zBUXRAHBBIySOPOcKKXxGS9Q0jToGxFNsA9rGZZhywJkKJMAYA1nKl00jfgZJ0+hSozXWn67gCiGioblDBGU8cGZOAck8AYesR6hupmob5Ylvng/iBHnn89aJTS3VdVckv/AOYApKlgrN+KHyLycYk540FutnTqIUDAsYftuNpW4WsxEBRMA3grCg3DSUkxuLQ56f01q0j91g3GKhLwBiRaDA8E8YIMjQPxF0mjSqKCzkFCTkTmRPgATk/b3jSzaUtxQqAOadoNwMywgyBKysHg5P30f8SVzuKtwcLTshQxUNJHzfN9sfTUtr5Kjlf0Z3+9AKiqgLEYSQZxiMQxXmAeJ45072HxWf2gEDtthpYYIUknji2cCMeTpT/dC4CVqWRAAQszcmTGGJz5/LUNtsKaswF6yMqQB/hJyRg5ERoUl0bi2fQ9rSp1mbIDC0wCIIZQykQTEiODrq9PaoxVqiqw5DVVB98gmRjWdo7m0ACq9NQFOAFyogTByFpgCMe/MnU90lJ3LGtTefxX/wDfxx+WrzRliUrIkpSOeYX7H3986F2tKqlS5KRpnJuaMk4j2gCeTAk++ntXeM6hfSXHlQ4PjkhwW/Of567adGL5JCAnBZmY/pJ/mdDEgbcdYqTB9Nsc+mY48EnOoU2NRHvKoLTA9HD+SoYDtx5z7GJ0zqdFCmA8nxFJwOP4gCB4+2sp8U1P31NafqMwUhYHa03sxQFZJJkc+NVFWwehr1dkakxoVyth/eo7Q1QTBemFUSB5DGcDiNWV+qUV29RjTWjVhCKaqCkNYA/cxcTKsVYER4Nx0j+Et2g3BvT1EVJCz5BUgkeYjjRPRfi5abbmsaSuHViwaG7neJuK5WCRaR/vrZxrRmpDOj1Sg7C/9zVZJBSQhcqCAEW0UQ0nJ/MaM2tV6jQyAhuJ8nJMktHsMe/gnWG6fSLbikWW0HvUCTkTaJ+4Bn2OtBQ68PUZFAJC5LWsIBjE4HPP++spJLZatmh9SmO0UyWmMKQJ+k/89teVUdFkKaeIkVIMcR+mgtp0zeVKUqLKRwrGRM/wgSoni7AnAM6P3/QKG32/7QZ3jdvb3ECRm4ICImfmzkSMHU6KoV7bqAUBabD62gR5MkjE8jVG4JrVrGBYsJLhATYRZzElpBMTx40Vuvi2kSEpUDTCSX7InMxwLBg5iY7QAJn3Z9UqOqgqVDrId0Y/rAF7RGcR9dIaQ2p7Gn+ykUTL01HqSBJcmwduSyk8WjgrGZAze+6LV/ZoqKaZptegIHcowRPKgEhgD5LzM4YbeqtN/Vque5GCs6mBGZHYFkNb8pJkj30L1Hr6utNa3rLTjuqMWDFjaYJANg+0j21G+op1wj8NfEH7QF201HNN2fbuXC1O1SyoYgDKxF0Q7DEA60rdULUajFrgUJTAyBI8HJkT+ekXTGVdyj0BUqKrBgVAqXKYk0yUD8Tg8zp71rYUrSKTOGd2aqHWqrtdJIph1VRccsc/KMGTN3aIaozCUwuy3FJwHRv3jMp7hDJRXnxyT5yPGsxQ6GG3W2FC6mWqBZZjhie1sZEH29hrVvt7wERglMqyuzTJAJRhADDuXjnxiNLulbdqe6pFe4s9klWhcwHUMgKEGCpjwYOnGWgcT658P9Peht0pVKnqMoy33MwPJA4k5POmIOqRuVLsgYXLBZQcqGm2RyJAMfbVurIPZ17dqM67QBKdCdYaNvWP/wDU/wD+jaJjQvVqTPQqovzMjAT7kEc6AMFsNkrCT7nx/iY66ntFF447h/8Aoh1dQp1qQg0Xx7EfX2n31AbioJmjUy04E+AP9NTY6O6DSH94U48Kx/8AxqDX0UDWE+GdrUbeCoabqopkSwjOf99buQBJgD66aBnz/wDtLoG5Kgt7Vgie+JYggfw3DJ8YyJ1kOgvTpu5qMFwsSSMySSCPPmdaX+0HqINZihDqlNVa2SYJckkqw7eJn/bWOqVAhttJD2xMicCIJXIgzPn31ElZcXRqd5XamKb0vTKoCGYqhZF5U+oSrAEkrF4njk5o3G7FAFk26iCAzd3OME1WFmCTAvwfblaNr6LGmVJpZaCRaTHPiAcTOAQrGCARbT2NlN6MBsBoBiFkwfP4gefr76S5Q2wLqO9o06rP6SEupPbDCZElfktY5IKxIBxmDc1e9CxXgkAkASCSTdHOJyTOknVqbBEGCFgAEeLQfPOfP31dTpMKIBvKssFvAYzCz9RkD6CNUkqol30L3HWLSSqhQSsQACBkEjH0YDmLh7HXr76+tRLntCm2TMC4MZPkEAGPBOle22y1QDFoJaMk5CEgZPnnwMaLq1ZNFpzSg5xhe637nuj7Rk40BZqf75pFilt0DuCqSYI9vsZ4+mhKXV1pKKaNSCqIEuAfrIJBGZ5Gspt9jV3lWqyKXkvUe3gKoLQSRz+ECMkgedC7jpO4Rir7eqGHgo3tj+UaqhH0a0iJMfWOfpqDUpzMz5IH/wAz9Z0dU6cWW8MHWbRZJzEkY+nvoBiMZP6flqQK/TYQC5MfUgfyIH5aR9S6ezuXyClvpwD47if9B9tPyJOJn2A/2+/9dRriww0riYItx7wY/XTWhMyFPp1RYKqQSpDc8mf9IGo0uiVOAMNg4HgyOTB8a2w2jC0SAXE05aPUBz2zloI9vGdE7Lo1SrTNVTTNJCQzmotojnPGMAj/ALarJixF/SvhgvSdq1OoWKD0mDi3Jg3C1owbgY+mrNl8GLfTipSQE3fu2NRmhv4oEWggXeC3AxrbdG2hWlTG5CIwwqmJbH8JyrRMqMiD9tZ74l+ItrXqCjRYSJD1wVRAGx6d4Q3AsAJkLPljA0pRT2y4ya0I+uVeoLRtes7UqpJsuW4pOJOC4tgZP+2qOmbw0Xl4UZEVayjtYQSRcBPJ4BMxzJIXVtgaIVVdarR3MCCgHNoYTJx44AExMBdS26Ah1CrJiCPxBrSOQrL4kCOQYONQ2rKp1tmm3PX1FVvScmlb6YdagZRSX5KdT909zYL/ADfiOcHVNLrlZwH249Qs10h0pkmSMKYkGAfkUnnnOvE2ztRawrTpFg7sotACjLEjxbOCY5PliY0OpM9wpUVqimneVNwzNj3AB0N0D5eJknyST+Ai0OaI3u9JpmnVCAqxS9LCGJNzKagZrvBX640eembJqi01qNUqcWUSDeVkElGZiotgnNuZGZgTou9gFLlIYCVqU1BXIcFJmQZIABjKkY0HsdzuaG5ert6QUkWnCkFZnEmY4lbgR7wBqVJLpWL3Q+6tvm26FKW13KjHc9KkQQAYHzKZHAMn5RrO1+tVqtcVa2zue0CSCrATanykgCeZHtka0PT/AO1drR+0bWAeSjgD80fMfmRqFP432dbcWUUpUHj/AKtSoaYgjIKoIf7EkfUatpPjIVrqMv8AsFY7j9/QKUqrKoUBmUvBEqQwHvktknE+Ctv8bMpsp0UKqIDVEhiQODFxkZkycDOZjW/FtdAg29Kqheqsi5iTllhlK4JB7gB7EwcDWLq7ZaW6WuUmW71LSBWmW4MQ4kr/AJpH0zlHei09bDKHxpWRpppRVnAnBgxIBJt7iMgeTEe2tOf7Q9uiIavqgsAJFIgFoExJxnxrJfFHRVdAVU0zcFI5A5hlaO1WkEgwDGCZOlNGlUQqG77g0FCZCrBIkgERPHkQcqcttxEoqR9Hrf2ibNI9VqlIkXAVKTDtOQfMgjiNWUPjrYgR+0zk/MrzkkxhBgcD6AffWT2PTv2haT1a9Nv2UzTFRgCw7WAgnwVUyZHjxr5nvOmMGZ6jCWLExzMiZ8Rk8HGtIysiUaP0DT+Mdm0xuaeOZJEfeVEeNMdnvqdZL6TrUWYuRgRPtI+4/Ua/MJQgkCTg/wBD+ur9p13c0J9GvVpTyEdl44kAjVkH6bKDUTQHiNfnaj8f9QHG8rn7vP8AXTar/aH1Cmqn9pckyIZUPFOi05X3djpAfX/hzoDbVal9Vq1Sq5dnYR4AgLcwHnj6ew186+NPjDc/tLpRU0LO15VGa5SRdcVMAi2ANJk/tY6gIX1UkeTTpmcHwFj240mG5Z6RaXLs5LnBEseIOR9I40AbOlXbddPpvUYvUWo1OoWyWKsKizIg9pUflobr9IMdrAk2Lx4ARP5DgT7nXfC1Sr+z+lENUqipMYVVAH6kDAEmAp8jTPbJ++onAWnJt8A4MAREYYD2EalPpYn6v8V0xXimpcq5ALCFEiyDOTycYmNBdXDmuVLsQAiDxKcwwHOSf11nuk9Iq7ipZTi+0tmYJHjjyYA+pGtL+2l9xIpm6tBIBzTwi3TwQCG5IGfEafOCWyzbdIq7qrTNKlUqrcQwXIUEkycysKRzj78a93XTt5tqrNTo1ihFpRqblSFAFrC2CMTP2P0Hj9LFERUrU70XBDBpJJIIKSUGQILD3jQi/He4pQvqsyDxycRgPAePpd+ulp9KppaHlXo87JqlKhVpVhcvpEfxCwkXAGArGDzGOdKdx0ty7p6NQK0AkjypBwBkDB/XVrf2ilhBSm2INzVs8zj1AACPvr2l8SeovYhI/hilVRT7AVKZb7C720NVxi/oV8ND9mJuBQlClViqkAMym45kgBYgCTd9J0x/vUnIqsB4F1XA9hFZRHt2jGlWy+JGA9JtspBIAX01UAkjus+T8x7aVP8AEW0BI/Zzg+Ex+X7wf0Gjb1Y9D81twls7gKiSQEIJB9mEYliBnmdPul9Xc3MWB/dz6ZpBWLcmWHYRiZa3mAJ5Cq9EVJvqBwwgAV0qZgR585JFpyYEcgba7Xb+z9iy9yx3FlUKlrAgz2hQATBE+xpaBpvoxf4sriWb06cdxh6RNs4WG5YgDhvbtnBH2nUa25LM60yYIVWW6pIiJQU1ABE9xTyRHB0qHSaVQk0aThQShIkQ8EzJJK+OATJHPOp1KlQ0rSqUKQa0WMHZjBHc9xNsAgsqxMYzpXYJUOqu3bcm559SYZ2o9oJEED1KoUFfIAHIAVhGiGr06AIStVqQgDKKxNonLBCWUpddhFBBkcRrMVepJTA9GoUKqLQJYWnLEM8lM2Sp9sxoLpnWN3ULJUNJ1b5pWgZwQDkqD2zLE4E6LCh18R/EwrUuz1q9FzD5sAHmVRS5DLghmtBzGAAU9UlqVCl6dK5b3pugYhWKpZTRjFUW3A4JItJye0ekatOqKn7HTcxMUyoJ5BdQshjwe3iZ1VU3N5FNaVSkihv3dR6hsLHOPW8+4/8AhORSj9ifqG1Q1SRT9JVYBrg9qsAoJUK5lBGLgSOM6sKi4WVaNULB7qj0zI/+32i0RIgx59hp0mzQQF3OzpM+INQmpmMQhck/4dTX4ZpoQ1RqtQH/APkCmVVePFcAEQCTaZMx9TnvyXoHfrtRkXDCoCbl9Si9IgkxlkZmHErkH3Ghdp8UVNsrlf2VS7S4RIzyO1GtMZABAjOeTqXVTtBHoV3LL/1nriFbMhl9NZHtaBwBrJ7nqdNXPoio8mSWWBd7opJhfuCT5AmNV7m9k+1LQ06j1CruT6ldlsu7bhbTESSbQR6jFvMsedKtx1FpNjF8RcRasewAj9ftpjs+hVHam9Vb78qpJu7YBWGHtgWjnGdP9108BqtNtp6YQwHog3+mDlylS71cAPHdEcg51SXyRb8GQfrFqFCZafCgEEQRDEShAkYxoQ0i9gtaCswomDJxyJjnzzomruEALVQG7iJB7iMENECZk5AGpVFBR2pKKggQqkz9SVicD2x9tPXgNsd9L+HW3KlFqNRsZWuOEFs5AJBYwQYBkGT50w/uWpTZ2qVrnk2/ugj+RLC7AJHAkziOJz/TN2jXF2vHaAtMENGSVYkSAADkq04gzxvR1zZrt/RVCzFCsBGSGwfmubgC66bgIAk8JfDG9O0VHdu+0q02ii9FQroZK1SpU01AuBR47fOFHgZX9Neu7U3CS198AKHDEfPTLQbgclVPdGRBGlqdAqUqQIrM7VpV0bmVIjuk5uz3AFSJzk6Pdq9NjTDikqwWYWkGQSsMTEWlPr40ii3f7lgFFRCULdtXI7gQ1nMPJkxiJMTJ0t2fREqveQTTA/eZt44uPF0XKfJxz3a8fcVatUIDUNN6lqqJs7yq3EjETj30Xs1p0aQxYaoGGwBTQE5zIZz3YJIAQD5yNRzg3tUzO7j4VZSzUWLjwrDu+3sce36aQbrp7qcyGZiLSCD2+YjjX0Dc9bV1lEHzGXEoFGIUFyL5z82eRB50f06tR3AuLG5AYuVFIxEU3ZpaQfC/fWuRmoJvZ8opoSI9/bz/AM/20y3Zv9NQVLd7GD/gp4P1hYj6a2dfoe3Usw2rO3gGqxB9zbSVLfeM86DqsoK27SlTnJ/cqfPkuCRgnBzg/cPJMHGjHblVvwBDQSBGJAOPYj+WdGdNqPTqKBDTFwJgETMH7cH8/wA23U+my9WooVYImABIgAkACAAecaX9K2ZZxTm64jgE5BkkEjBiQff2lZ0ZWTibzo9IoqlmLVHaWJ4HzQB7QIwMCNCgO7+mghvUIkmIJkAEtyIJ4Ek8Z4oHU2dnSngC6Hn2URHvm7+WmNOovo1Czh2b00JIABBuKk/iLNxJAx5bUoozm73S7am9KnaGYgVLbhiMckiJgRgwy4AOhqFWkKYDU2NUkmo14tt/hC2+MjLeJ86j1/pNQMayqfdlMzm2GzyO5Z+44nQezeFcuTbHIAn6AfXx9M+2nYI+ofD++p7fa1atCmr1HghAe7IACmRIVRJjIPjnSM9Laoxdtm9ziWuUEXZJItp4kxwUiTg6UDqyoDbTFSnavcGtgxEqCpwxViARiczGqa/UCxY01Cg/KGUMVEQRP4ieQYEHj21WEpIWST6Mdh8LI9a2pSakDFjtScp9AwgW/eeRmASdG7ToW2SuFpiutSiWJqOBdIwSUt7VBn3EXSYk6d/2ZfEihDt6zLcH/dsfxXZsz5JkgH/EPAl38Z7+tRon9lIFR2UJAEhhkgAgg3KuB9G5nRhrYZb0Jtp8LoXLVBc1QlgKdqs2cNRcll3ACfhDqRLdpwAzqfDnTGJJdFPlW3BRh4go/cp+h1mtt8VV3lqtJfUYADa0lWys0yalUOxZG9rBdmZPAlV67v2MrXp0BAHpVSGdCoClWLqWPcDySYjTTihO2Ka/xG69vrXHtJH70xBkD5QpkRP0xjyPQ69UBL+taCbWtB8ZwXQgEAmDyJjg6X+iL5KzepbFxOIAwDmYbj216u1n1EKle8WlpAxE/WSGJ4/D76yeSOhOD23sOPWNuigUWlgRa1UKbQAR2Wjt5mPcDVDb6gaT3Vm9YR6XZNMAEypEA5/izHtoWj0QtRqVkUFabKXS7uKMxUlcQSCM/fQ3TdtfyFjzlv8Af7Y0raF7H1l+z6h6VRKqVKauvLBCD+RCf105/wDq2nYFqWO6XenURLGUEYJ/dw/dcxwMkZxoDpfT6VSs1J+0ggYbPyu05OYtHA86E6l00I9SxLrTAJb6XZz5HtpKTvEGodsYPvbmZl3ih2HcvosquQYSAqwrGc8DBOJ0VsOs0aiTualZgIAggDJIAKtcpgXZAEyZ4k53bvTNNHCgkmCtxGQQefYrB/M8xrQdY2QJqlyUoFlqwowrOXFvibRIHGCDBjV0/JDcfBb03rSqWFGuaclVBSnTUyWgKXsV2BEzaR9tBfFPU9vV3TvRqyswfUuqBiPKXEFV8AEn3xxpe4pqitRYXLURjIM+QIB5ibp4/TScVAOEB8AQSfGOfadKrQ7imG1en06jZrhfpYIX2C94tGidv0oDHrU2jgelGOfmRgf56X1q4CzYARzcsePa4+ftqmqwyVWngYBHnAwcfU/noWQNwNb1rc7cVvTFy05DmMhrgrZN9wI+XBxHjOl37SqBfSrFGQyGMk4OJtnPy5HB9pOk/Xq5pbquoVSb5kgkkMAwPPsdQrb4DKqCMYk8kAxz7zxptMF+utjbrlalXZWFrm2GYo6SZkmFciZmTAnmJ5h0r4XFZoo3eqAWVVe24LlrWePlBk+w9415gVNugUkVhTviSwDBSSoHOJMQfGtBtek1aakEolWIZZLFFb5iqrc2QAJNoOc4B1LcivZWgCv1AKxoKXdxBLzwwEuywuRItuMyAPfQ3YFmfWrAw6IsouCe4jLkwxlSAOCTMBsOmUja9Wm9S2ACxILKzdi+mjG1S3yu75nCvxp90mnTqV1RjSY5/wDC0iKSU6ikQa8w1VvF1pgiFyYD8EcZmG3O4aXqm1QQt5tGMMQogF2AzmQO33XRG36OrITuQ22ug0mrP3kEEELRUepUkkMCEHAHGdaz4q+GKCoKnqsjqRcQGdUElj+7D3Kp8QZnJmSdD9F+HdgFZ6lKvWv/APMqUvQp4/hapVpk/XuOnFbE3oXbHZJSA9N29OmbmqVFtLKyvFhBgKWUe0BWmTrLLbvaqvVcUwSYOSqpntgAnPGAfbjjb/FVGlUo+g1UCng01RS9QHnL0w1OoJtJuYmclhzpGvTqdtBC1WmySJqqoDHtwT+FptOTm73I0sMXYsrRnR09dxWqrtx660VuEi0QLVvIaIBYiAcmR+XVdotKmVBU1Cv4sxILGxQO3BPe0H+EDk6PrlApS9BPTpM7eruQskqsGxYbJOS5AgS4iAs6Rb2uaigvCPTUBSQquwQFbWUQCYMSBItAk6bthpGcpbyCS0fYgyc+Y+sYJ9taTpe8c0pIAQOAog5BDZ7pnxn6aR0+m0xUEkkHFpOVJ/iMQRGRHP01oNsiIhUqysjAsAZDWyRBnPzE9vgDGnJolM1NTaj9nJCqpMSALiWIDC4rwGDDtYYmMTOrOh/BNPc0/U27CkV7SxF0N5RVkAC20ljJkj66zHw91qrtGCFPUVWV7biGYGVAQ8MCpYAeboyJGtjsOqJsqr1abXbev3wwttBJMKJNzKSQVIBEEHiQJIu2Ltt8D1NvWmuYpiRIBYssZCx8pPAGYJGhfiRF3dT1Ka01SmFp+nUIXjiy4qpMQAJz4mdaz4k+L2r7e3YgO1RWliwSAIi0NDG7PcBACnIMay1CsadWvRRWasjVArgSqUBLe+CIBkjP4jnSrdBetmT6jWei6IyG4AgxNrhpiCTjBtK+w586ntKVasHDXVPlNSmcMViFcA5cKMSpx5xnW96D1KjWpn1RSqLwUZhgTKtdIYrbEzOR9dQ3vR9qYalURUUkrFRgkgSSoAIJyATavsS2qfLJVmU2ewba1XpVQhVqZXLKwR+4qTk2sHzacgEg868p7K0By9JAIuJmBJMEEwI4GYzE8jVo6WEqNTZGps4b0WaLWPNhNoDK3gyfmOcxq34fdWuR2NKJj92WjiQ2TaIkG7EifGoyfC8fIL8TdOakUekWNOsAR2wwKFWA/wAwMEMscn7mOxHVtyylW3FYBw0M5KqymQTcYBH3nWiG9Q04pptqdVVgh6MlxhRDwstNhtBMgHIjTXdnedPVeAl81HFKUJGDxJUGIF2YHE9opb/hLBNr8K9V2qiom7QAkAplrVJiYtgmOSpByYOno2+/fuCUoPHqEl48XG7mI+2klNuwk7s/vCTUvp1nDAkWmxgGwtwwAp4jnTCn8RMBAq02A4J/alP/ALQIX7DA8aYCHZ1PT/Z2WL0kjB4DYniRfeOR51b1HqTKLHYECYCsCWYuQy4U4kNOR4xkDVO2RmFzEmJ/kW5+2BqFLpbkmpUISghT0oc90kgqVYFCZlpHcLgM+Oz8n0nCCfnZxfi+qpza8CV989OsSvyq4OQSqgMHQsBwPM+MnRHTNur7sUjhSO0jkke3iCoOPqdGCitBXHdVVwbsqBUaSFLwQCo/h5aJnwM625dDRrL+A2zPEGRiMefeRPtrhbTO5poc9R34ob/c9twZlgBgIlecg+GPtqY3tN6bubrre7I5KhZ44AmMcz7DSH4l3rvuajwveqsQrBoW0DkfY/UahsHZUv7QGNpPtcLRIx/F9oGjHdiT1RTtFVGVggaTDKwEpMEFGPM5P0GPronf9ca9AXDoGm0g5IP4vBjBAB850FWUNCMQDyYHnkDzEKB5zqezoq6uCxIIhSfeInnngx9OdO/IvoH2pPpNcZsGMfxQvPnBJ1VuNyUIgfU/eAeY1XR2lZXtKlWwbWESMie7kc/lo3euyEqQCDMwfOeIMQQP5E6okAG6J+YgSPJ++f8An017toL01k5ZRx/iA/5jxr30Sz9/HscmPrmZ9jInRlJ5qKRHawPygQLp+wx5/notBTD/AIzpqd4zjKslMEj3sAn6/KT+WlibFmJVFutgmCMcTJg/XMHWn3QVq1VS4YNTAVZzdBhgv4hnxP8ATQey6QfToRcDVc3m3hKRPj3lXxMmF0r0FbDR6tGmrVXajTYFBRp4rMtOKdruEUQCCpJnIPYdNtk6PTKXDbiy706FOHMxCl3+Yxyxv5mVgDQ69LrbhzUtMUUUU24ZVW4rjBGZIK9zRzksDtwEpuyp6dMs1iFpkmCVS7liD2gLAiOCROOf0b4k6/WzRRVSom2BZiDAqVHIVTcZKw31LSZHEAaF3uwrqLhVUUy0qVRB+75ukQ11km22f6ajW+Eqm1fJPrkIVlr7lZmkkQYNyXQcAKT4J1oOq75G2VWowpllAFh7jTqEmGByuFVmBhhAE860X2Q/oyHxHtdzt7BuWu9RQTYQJBLWo2AwIUTHdE8ZjWe3NMAo4DCmGCmDcQpnEwPr7foNayjSo7wU1en6MOUbcBO2UGAxugFuBIUC6Mgav6//AGesqk7VmeYFRCy/4oc/KrLJWQYiJmOLxvZGcV7X0yG+6iabNT24tWqqq4wZJYMCnseO7nLDjTl2NTZujGmLHUA2wWFxz4vIUH35jAGc3T2oSvLFR6QZzaZGDatpBIPeVOCfOnlG2tSFNnCkhpYAQD4gT5Fwj6+dQykBfD3WCKpe5jcBTYP5WI+aT/TwPro/d7JvUo0xbNRz6bTMXtDT9e24jwJnQOw6KKdz1KghcEARluC2Twp49zrQ9NSilBnDH1A8IAfBkExyFcXCfdcY5YumT2W3qE3KrMin920G2TkkTgEggkf7acbfpu5qMFFJ3bwEjIHJ455MkefOnVLpf7qpS3SlLhCN6YXuupFQjSF/6fqSBg+OMl9M+C2/aPSO6qKxJlvSZQpTMA3eRPLCRn7DTGqET7DcUSoNEqEiUqSxIJuIkCFJPGfEgHyf/d5YVvUBqIad1oC02R+3gCmUQhQxug3QeDp7SoHa1im63tdlwVanXaFDXASYLjx2mImYPOlafDYG5NajuG3NB2sqPNzC9Srep9VDSXx8wAGSNS1S0OwTa7Klt0vNtSmyC0sovU8WBTd7BueACCTpZT63W/afUalQVq0FRWRySYCKRwoJtByIJ0x3VHc0yyg02W1UrS6M0r5Vbon5GuUSCDz8ujdj8IsyNuQ6rXdAyB/lYHghmaLygBg47vqdOISFm46sm1AVqdOQsw6iSQxDMoLkUz8ubfwcY1evXa1emw/dlYME1FUBvmkFbQRIQ+SGUZIxqL9O3LhxUKrUR77QyguWbuhpOB4tDRdxnUen9Kq1qoVgtNSSeyiCwtzFyteygEwSMTGBjRoE2LdpRqCmJcmmHW1bh6dwkGV4ZvYnAz74v3nXnNa+oWIZLbakMQvd2q8CVhg0YknzIOtN0zpVM1Hp1roUSoqIUDuCLSWZRZgEgwAZgxpH1/YU2KIK2FPyxMMAZmPpmJAGcTjS/pX0gGlRBIei1FaZParMyzB7lyvPy5unjWk6V1Zlpd7s5YG8KSy2gjtIGDiSuPp90a0SWNiEK4DYUmQQs/h4Bx/w6jttjSp1XRGl1HdAwhki3+EN9CTGcAgxk5NqkaYpbZpNjvdrSpuHO6ZKh7VDDAJ4tYACCBDAyeCTxoqn0rbEAk7gSBg0aM8eZ86ze8LGl6lNTiO+4fiMLaJxORf5yAdeU+t7ggSpJ8y6k/qaZ+3OqUp+CcYMbiuKaRVUozfKkguxMEdoyJkDut14259KnTuW11qS6VGmU7u2xWPvnPt5xpftEcyyBXunIJaoJyJUmBEe3H56lQ2tNXh2ceSBSCxbjyYwADOZnxro9b8ufqLFnP6P4sPTeSEvVOpB65RTUlm45tUkkAwuQFj6zdPOobksWsak5LuZITBM5hInEqRB/I6+lVtnt0sH7QAWTtkr3LJEgxIEgiQYxrOdfFMALSpVT3QzFSRbnKlpmce3J1hLRutmVr9KUf8AUNSnUWVE90QMfu4DAQecfnnRC/D1N6d1Ji7x85MiMwLcQbwIxPtPhjtelJN9Wqyo7FQTTLHABggNwZ5BwYkcaAwDIpo9T1AQ7BpEZtiDBPMkE4gRpKQ3FCTcbe0sCrGTJuwJbuEKQSe3z/20R07b+mWcEU4HEwTjx5An8Qg4+uni7FatRGqYC3iRgA2MUaJHbIHjMQecg7uktM2llt8EMGgT8ucRM8RyTi7Tc90SoaPDSdqZK02YsYerUPAUH5TyFnukcxmMa923SixHrZ7SsEe8BTMyT/UYOrn6qkAoCEUKrST82AD9B28QTjJ1U++FY01fB4AAkEkfM2RzIiPaTGBotsVJAjbSRIDBF4Fp8ScniB4Og224/iVTB8n+eDI9gJ1sen9KqmnUtFl4IVWBZWBVz2BJF0oVkHA+g0Tt/hZaKD1Ww6KWc04XJQ206bC+o0E9pCmRE6pWToyPUKqs2LT+7FpJhSV9vJJ9+c/lrS9PpTSR3u9QrBZjlafIpqBAWWJJMTmPfQm72CIErARNqxAKoYJgkr3EwSBwvm48HDdBwCDzx+X9f+e51cY3tkt1wCfqDBXRKrrTfJVHhSFhSWMywi4Wj29wYoo7ijTpFKCWXFhUqKwLQxBt77mpn7RIGZOdD7qoCcY7AQDwAZYAj6g05/zVPfQPTRRLA21WZvMLJaLie4/n7aGkNSNdvqlevTpehJdyKRqRc9o+S4DyBdjABE49QE5roVdaW53NGuSyqtW++C16qywM5l48/hGmGx2HqOiCnuS64pt6q0wDMzIzAJ5/pp30/pjUbnrirSr1CT61JBXUVCSwcLTgpcpOZa7uwJ0KKQNtiT4brs1P1UqLTekxDHuVmV2JJVr1Vs4tIIIE4iC/2Nbb0xVp00qGqVm94AIKC4QGtcgmbVM850D8Sb398Aqu1QDurCm97SCwAR4UCLjAUZgZyNXdeSrS21OoVAFQhSCJIU07gSPcAEEeSYnEaHdhwG3/AEYOvqkIV9QKhiLCxIIIg3r5uJu+pM6W0Nn6VdxTenMwQwARlYEMA5kZlT3BQCCeRoin8cvSoVKbqjeoAQ7NDFRGSvkgDDY5kydLKG8FerUZRaxJa2ZAMAlVJ8QDAM+2edFLoKT4GdU2DguGgkGSQQyzBMMymAcnlRPjS/rPTK+2pUDVQpIIuW6WgmCWgDEmIJMQTGJqG+hkuUS7nBXGSSDAjHBHj6Rp71XqjUkSoTkcXSfnBU//AIk6TdAlYv6N1CpVNM1d76jIZWluWZk7TKwzFgG5yVAH8WmvVviDcswX0iqlTPFZo7g7RbAlR8ikDGMHWV2e77gwWccsJtntBtOD9zwYOhqXUBcHukCSVAETgSJ9/wDT8tO2w0b7onVqT7Gps1RKYYgCtVZQzEd63L+B7YClmtXIkkZq6rvTs6woU7a+0CDtJBaCymccMtSShyVz4OcavWKVRpKEtyLoABzADRjJETA8E6OPxACqKWVCgCLdRU2gR2uGkkswkz5450PgJjmtulDCoy3M0/OGQgsxYmQvawMiRx3REzpp0oV3pIlFa4NOYIY+nBa4Bgy24k/iA/XS3Z9RqJ6JDl3YH9y0+nSUEEVLSbRkSHCgKF5JMap3/wAUVa+TUqVokqkNZg8sAQseRI+4HGoqy00H16dRSVqLTY5Z0pOBTUYzUYGwGPBI8+40AvxE22qB6PoXOYCU0n65uGJaYg5knIIJWpvmburlrYaykqraCylQxhlAhiDwSY50dR6DuERQfSRTH7ysy0w19xlWqEEgTyuT9QAuhKuBJPyHN1Wq9UVKoUXEGTTXBBOQoJlSAGys4wAQCdV0PpdIis2+enUWoVpozXKAVvJC3ANSPcvke0mM5Pcbva9OQur/ALRXb8RuCCDgAMbqh4M9owI99ZbqvXNxuHAYiQYRVAABJGAqqBJnkDOJJ018sGmtH1fqP9mafPt2ZuCFNSDgACx4Kn7t7/N7Y2nu0Qm90QzkO6VCCO03embjBH+2hel/Ez7QOadXgWlbmAuZSAygStRgwBJbGfIg6z/Sd+tZ7GTuYnvuwBDT2xzOQZ8cHwYqXBZtdNHXelXcxXQkSBddEePmRJ8eGOhavSdwzEmxsxctVCCBgRFQYgDECODxpN0bqwSo0qtoNwa2WAGJye4QZIPsSCDp7ueg7fcu1ZnzUJJtcKDnkLbieY+ulVBd7K12xp203rMjSLqZVWAxMe6t9ACVnIHg2j1vdKQktUHADBag/Ik3D8gD9PGu12lKKfQTrg92lN6lSypQyAFB9BrliWAUtcIm5gGSMnPnVz9Ap0GN9VNsOQXIDmZxaHPn/DAHiNdrtT+uJopvgs3XXNp8tI1a9S0/NAWAGLGQqt78HS7ZtXrrNGgqKDzAEQAZLEFgBIk8CRMTOu12mophk0Tp9FqViKbMPV9hUi7J/wAIvtHKrnErdqlekiCtI03Yv6T1D8q3gR3kmCe5bhntMcjXmu01ETZT03pVSbTSfNOXgYCiWVyxniIA8n3nQ++6e1IIbKoV7lDOByIuWBHcGgEN7g8DXmu0eRD7e/FTL6VUBnqBre5jhuxxlWBaCHHcPAHGNGpXp7wVgHMrUihXcsAEaHNOwXXFCSFJBHHGI7XablSshK2FVOlq+wejSa+SWWo3LVAwYHPgwFBPjPnWSpO7BaJKkFoLKoDWkS5uxICAwPdifOvNdrRPRkulPUN4tpJ+eo9wWcATj/0xMfQj2Gj+q7c0lNW/04a20csSowPymT4AP59rtJqy1LRf074vLCyWAGO2rVUgQB2xUAgfUHWrHQadh9R3b3/eucAk5vZoxzEceeddrtOIm2Yf+9qNOncEqITNpuNrcCSoMki7mYNxlfYrq/xaKu22/pMG9Ik1PUBIuhSJwJkXcRkGNdrtNLyKx7/Z58P7ZwdxXAUMQ9KlGIGZtzCzFqseBJkHWp6p8P8AT1X1W2tJUIkuq+meYk+nGM8+5H312u047dDYq2PwJ0/dTUoPWFjeHkTAP41JIgjzqW9/szdgVp7xk9mKZEexDD6jXa7VOKFbMp13+zOvQJq1N1TcASbpucDkC7kgQ0TxMTBGlH9106W2U2rVJYinTeASuWdiy1AV5QKQwn2xr3XaynpmkOFGx+GxuXsNE7cCYqhwwAi6KhJtOPxAqc5B0XuqdOgQKFM1XAxUK3BBOFVRJaOAzGMRBGu12psdE9u9exw8qKpBBc2szTAuUiQBIOM+w9llen8ymvTfhbFUvmQTaQIMQJMgeLudea7VIkJobqjR+Yqz2kLIuFJj5KBYqMBwCbQT+KNCv1dgCQKlTOataLiWzI5J4nJ8a7Xajht2il6AdhFz+pHdUCzMcLmPmx25/mNEVEucinl2BLMTIAAMhfpHJ88cfN2u0yOWygQlEXG01G4IwT4x49/pP20mE0yRyIImBx/zH667XaqPDOXStGZWuUn6T9o84iMe2tDturrYtywYzAx+UED9BrtdptJhw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0" name="Picture 2" descr="File:2010 Chile earthquake - Building destroyed in Concepció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70" y="692696"/>
            <a:ext cx="7620000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ovéPole 7"/>
          <p:cNvSpPr txBox="1"/>
          <p:nvPr/>
        </p:nvSpPr>
        <p:spPr>
          <a:xfrm>
            <a:off x="5131694" y="834644"/>
            <a:ext cx="3228576" cy="4001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Zemětřesení – vnitřní činitelé</a:t>
            </a:r>
            <a:endParaRPr lang="cs-CZ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07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467</Words>
  <Application>Microsoft Office PowerPoint</Application>
  <PresentationFormat>Předvádění na obrazovce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Prezentace aplikace PowerPoint</vt:lpstr>
      <vt:lpstr>Prezentace aplikace PowerPoint</vt:lpstr>
      <vt:lpstr>Krajina, krajinné složky</vt:lpstr>
      <vt:lpstr>ŽIVOTNÍ PROSTŘEDÍ, EKOLOGIE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ŽIVOTNÍ PROSTŘEDÍ, EKOLOGIE</dc:title>
  <dc:creator>Jolly</dc:creator>
  <cp:lastModifiedBy>User</cp:lastModifiedBy>
  <cp:revision>14</cp:revision>
  <dcterms:created xsi:type="dcterms:W3CDTF">2014-09-16T18:00:58Z</dcterms:created>
  <dcterms:modified xsi:type="dcterms:W3CDTF">2014-10-30T14:58:45Z</dcterms:modified>
</cp:coreProperties>
</file>