
<file path=[Content_Types].xml><?xml version="1.0" encoding="utf-8"?>
<Types xmlns="http://schemas.openxmlformats.org/package/2006/content-types">
  <Default Extension="png" ContentType="image/png"/>
  <Default Extension="wmf" ContentType="image/x-emf"/>
  <Default Extension="jpeg" ContentType="image/jpeg"/>
  <Default Extension="rels" ContentType="application/vnd.openxmlformats-package.relationships+xml"/>
  <Default Extension="xml" ContentType="application/xml"/>
  <Default Extension="svm" ContentType="image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620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AA4B11B-D51F-458B-86F2-0978EA9E49A2}" type="slidenum">
              <a:t>‹#›</a:t>
            </a:fld>
            <a:endParaRPr lang="cs-CZ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9104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0600978-536A-4621-8724-6F2F036DB42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10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912079-B19B-4A27-BDE2-6DD5477EE24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5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92CAFD-3B4A-4C40-8512-8A64946FCFE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7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B95C3A-0D89-47EA-8EC2-E32133D1A4C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0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4C6D99-38F3-4D8F-960A-BF095FD3807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1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216455-D203-4BD7-A683-E53D1561302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9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A3CBF9-5D45-40D5-8C17-2ED99922750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2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B65B86-6859-480E-91F6-4FF9E0CA1A2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8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0CAE02-6CAC-4B92-AC5B-F14F140E5E8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2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B31835-5417-4B88-8F5E-F3E982ABBCF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9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9F6EDA-E649-4CBB-9A76-3FC7BE6691F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0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15CA2A-82E0-493C-8DB1-544A5DA6A8D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2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F9B5CD9-67E4-4C31-82E7-85BAB3B7F4EB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cs-CZ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cs-CZ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Bigben.jpg" TargetMode="External"/><Relationship Id="rId3" Type="http://schemas.openxmlformats.org/officeDocument/2006/relationships/hyperlink" Target="http://commons.wikimedia.org/wiki/File:Reine_Marina.jpg?uselang=cs" TargetMode="External"/><Relationship Id="rId7" Type="http://schemas.openxmlformats.org/officeDocument/2006/relationships/hyperlink" Target="http://commons.wikimedia.org/wiki/File:Pa&#345;&#237;&#382;-V&#237;t&#283;zn&#253;_oblouk.jpg?uselang=csv&#237;t&#283;zn&#253;%20oblouk" TargetMode="External"/><Relationship Id="rId12" Type="http://schemas.openxmlformats.org/officeDocument/2006/relationships/hyperlink" Target="http://commons.wikimedia.org/wiki/File:A_Cork_Tree_-_Apr_2011.jpg?uselang=c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Trollfjorden_002.jpg" TargetMode="External"/><Relationship Id="rId11" Type="http://schemas.openxmlformats.org/officeDocument/2006/relationships/hyperlink" Target="http://commons.wikimedia.org/wiki/File:P&#228;&#228;j&#228;rvi3.jpg?uselang=cs" TargetMode="External"/><Relationship Id="rId5" Type="http://schemas.openxmlformats.org/officeDocument/2006/relationships/hyperlink" Target="http://commons.wikimedia.org/wiki/File:Abbaye_de_S&#233;nanque_-_11.JPG?uselang=cs" TargetMode="External"/><Relationship Id="rId10" Type="http://schemas.openxmlformats.org/officeDocument/2006/relationships/hyperlink" Target="http://commons.wikimedia.org/wiki/File:Eiffelova_v&#283;&#382;,_Pa&#345;&#237;&#382;.jpg?uselang=cs" TargetMode="External"/><Relationship Id="rId4" Type="http://schemas.openxmlformats.org/officeDocument/2006/relationships/hyperlink" Target="http://commons.wikimedia.org/wiki/File:Palace_of_Westminster,_London_-_Feb_2007.jpg?uselang=cs" TargetMode="External"/><Relationship Id="rId9" Type="http://schemas.openxmlformats.org/officeDocument/2006/relationships/hyperlink" Target="http://upload.wikimedia.org/wikipedia/commons/f/ff/Sagrada_Familia_02.jpg?uselang=c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Salir_e_S._Martinho_do_Porto_(Portugal)7.jpg" TargetMode="External"/><Relationship Id="rId3" Type="http://schemas.openxmlformats.org/officeDocument/2006/relationships/hyperlink" Target="http://commons.wikimedia.org/wiki/File:Stonehenge.jpg?uselang=cs" TargetMode="External"/><Relationship Id="rId7" Type="http://schemas.openxmlformats.org/officeDocument/2006/relationships/hyperlink" Target="http://commons.wikimedia.org/wiki/File:Halosenniemi_-_Sauna_C_IMG_7045.JPG?uselang=c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Quercus_suber_corc.JPG?uselang=cs" TargetMode="External"/><Relationship Id="rId11" Type="http://schemas.openxmlformats.org/officeDocument/2006/relationships/hyperlink" Target="http://commons.wikimedia.org/wiki/File:Arcos_y_columnas_en_la_Alhambra.JPG" TargetMode="External"/><Relationship Id="rId5" Type="http://schemas.openxmlformats.org/officeDocument/2006/relationships/hyperlink" Target="http://commons.wikimedia.org/w/index.php?title=Wts:User:(WT-shared)_Aga1975&amp;action=edit&amp;redlink=1" TargetMode="External"/><Relationship Id="rId10" Type="http://schemas.openxmlformats.org/officeDocument/2006/relationships/hyperlink" Target="http://commons.wikimedia.org/wiki/File:Euparlamentet.jpg?uselang=cs" TargetMode="External"/><Relationship Id="rId4" Type="http://schemas.openxmlformats.org/officeDocument/2006/relationships/hyperlink" Target="http://commons.wikimedia.org/wiki/File:Matador_faces_off_against_a_bull_in_Mexico_2006.jpg?uselang=cs" TargetMode="External"/><Relationship Id="rId9" Type="http://schemas.openxmlformats.org/officeDocument/2006/relationships/hyperlink" Target="http://commons.wikimedia.org/wiki/File:2007_07_16_parlament_europejski_bruksela_26.JPG?uselang=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m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7280" y="374400"/>
            <a:ext cx="6591600" cy="17287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3"/>
          <p:cNvSpPr/>
          <p:nvPr/>
        </p:nvSpPr>
        <p:spPr>
          <a:xfrm>
            <a:off x="1888920" y="1641240"/>
            <a:ext cx="547344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34"/>
                <a:ea typeface="Microsoft YaHei" pitchFamily="2"/>
                <a:cs typeface="Mangal" pitchFamily="2"/>
              </a:rPr>
              <a:t>Základní škola Sedmikráska, o.p.s.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34"/>
                <a:ea typeface="Microsoft YaHei" pitchFamily="2"/>
                <a:cs typeface="Mangal" pitchFamily="2"/>
              </a:rPr>
              <a:t>Bezručova 293, 756 61 Rožnov pod Radhoštěm</a:t>
            </a:r>
          </a:p>
        </p:txBody>
      </p:sp>
      <p:sp>
        <p:nvSpPr>
          <p:cNvPr id="4" name="Obdélník 4"/>
          <p:cNvSpPr/>
          <p:nvPr/>
        </p:nvSpPr>
        <p:spPr>
          <a:xfrm>
            <a:off x="1577160" y="2520000"/>
            <a:ext cx="684684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3200" b="0" i="0" u="none" strike="noStrike" kern="1200">
                <a:ln>
                  <a:noFill/>
                </a:ln>
                <a:latin typeface="Trebuchet MS" pitchFamily="34"/>
                <a:ea typeface="Microsoft YaHei" pitchFamily="2"/>
                <a:cs typeface="Mangal" pitchFamily="2"/>
              </a:rPr>
              <a:t>Poznej evropskou zemi</a:t>
            </a:r>
          </a:p>
        </p:txBody>
      </p:sp>
      <p:sp>
        <p:nvSpPr>
          <p:cNvPr id="5" name="Obdélník 6"/>
          <p:cNvSpPr/>
          <p:nvPr/>
        </p:nvSpPr>
        <p:spPr>
          <a:xfrm>
            <a:off x="2736000" y="4896000"/>
            <a:ext cx="457200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34"/>
                <a:ea typeface="Microsoft YaHei" pitchFamily="2"/>
                <a:cs typeface="Mangal" pitchFamily="2"/>
              </a:rPr>
              <a:t>Projekt Sedmikráska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34"/>
                <a:ea typeface="Microsoft YaHei" pitchFamily="2"/>
                <a:cs typeface="Mangal" pitchFamily="2"/>
              </a:rPr>
              <a:t>CZ.1.07/1.4.00/21.3812</a:t>
            </a:r>
          </a:p>
        </p:txBody>
      </p:sp>
      <p:sp>
        <p:nvSpPr>
          <p:cNvPr id="6" name="Volný tvar 5"/>
          <p:cNvSpPr/>
          <p:nvPr/>
        </p:nvSpPr>
        <p:spPr>
          <a:xfrm>
            <a:off x="1368000" y="3286440"/>
            <a:ext cx="7703999" cy="1465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18"/>
                <a:ea typeface="Microsoft YaHei" pitchFamily="2"/>
                <a:cs typeface="Mangal" pitchFamily="2"/>
              </a:rPr>
              <a:t>Autor: Mgr. Jolana Sobotková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18"/>
                <a:ea typeface="Microsoft YaHei" pitchFamily="2"/>
                <a:cs typeface="Mangal" pitchFamily="2"/>
              </a:rPr>
              <a:t>Vytvořeno: listopad 2013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0" u="none" strike="noStrike" kern="1200">
                <a:ln>
                  <a:noFill/>
                </a:ln>
                <a:latin typeface="Trebuchet MS" pitchFamily="18"/>
                <a:ea typeface="Microsoft YaHei" pitchFamily="2"/>
                <a:cs typeface="Mangal" pitchFamily="2"/>
              </a:rPr>
              <a:t>           Název: </a:t>
            </a:r>
            <a:r>
              <a:rPr lang="cs-CZ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VY_32 _INOVACE_Z_14_</a:t>
            </a:r>
            <a:r>
              <a:rPr lang="cs-CZ" sz="1800" b="1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Regionální geografie_14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0" i="1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8. ročník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76000" y="4508640"/>
            <a:ext cx="4176000" cy="31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72000" y="-72000"/>
            <a:ext cx="8208000" cy="56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1483199" y="6114239"/>
            <a:ext cx="4079160" cy="465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600" b="1" i="1" u="none" strike="noStrike" kern="1200" dirty="0">
                <a:ln>
                  <a:noFill/>
                </a:ln>
                <a:solidFill>
                  <a:srgbClr val="0066CC"/>
                </a:solidFill>
                <a:latin typeface="Arimo" pitchFamily="34"/>
                <a:ea typeface="Microsoft YaHei" pitchFamily="2"/>
                <a:cs typeface="Mangal" pitchFamily="2"/>
              </a:rPr>
              <a:t>Belgie – Brusel, sídlo EU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36240" y="3627360"/>
            <a:ext cx="5315760" cy="393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34440" y="-72000"/>
            <a:ext cx="531756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360000"/>
            <a:ext cx="4836240" cy="36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1475640" y="4686840"/>
            <a:ext cx="2628360" cy="785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solidFill>
                  <a:srgbClr val="808019"/>
                </a:solidFill>
                <a:effectLst>
                  <a:outerShdw dist="17961" dir="2700000">
                    <a:scrgbClr r="0" g="0" b="0"/>
                  </a:outerShdw>
                </a:effectLst>
                <a:latin typeface="Arimo" pitchFamily="34"/>
                <a:ea typeface="Microsoft YaHei" pitchFamily="2"/>
                <a:cs typeface="Mangal" pitchFamily="2"/>
              </a:rPr>
              <a:t>PORTUGALSKO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solidFill>
                  <a:srgbClr val="808019"/>
                </a:solidFill>
                <a:effectLst>
                  <a:outerShdw dist="17961" dir="2700000">
                    <a:scrgbClr r="0" g="0" b="0"/>
                  </a:outerShdw>
                </a:effectLst>
                <a:latin typeface="Arimo" pitchFamily="34"/>
                <a:ea typeface="Microsoft YaHei" pitchFamily="2"/>
                <a:cs typeface="Mangal" pitchFamily="2"/>
              </a:rPr>
              <a:t>zátoka, korek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333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333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2000" y="360000"/>
            <a:ext cx="9144000" cy="7879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800" b="1" i="0" u="sng" strike="noStrike" kern="1200" dirty="0">
                <a:ln>
                  <a:noFill/>
                </a:ln>
                <a:uFillTx/>
                <a:latin typeface="Arial" pitchFamily="18"/>
                <a:ea typeface="Microsoft YaHei" pitchFamily="2"/>
                <a:cs typeface="Mangal" pitchFamily="2"/>
              </a:rPr>
              <a:t>ZDROJE: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JOJO.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3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3"/>
              </a:rPr>
              <a:t>://commons.wikimedia.org/wiki/File:Reine_Marina.jpg?uselang=cs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DILIFF.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4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4"/>
              </a:rPr>
              <a:t>://commons.wikimedia.org/wiki/File:Palace_of_Westminster,_London_-_Feb_2007.jpg?uselang=cs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EMDEE.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5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5"/>
              </a:rPr>
              <a:t>://commons.wikimedia.org/wiki/File:Abbaye_de_S%C3%A9nanque_-_11.JPG?uselang=cs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GRANT.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6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6"/>
              </a:rPr>
              <a:t>://commons.wikimedia.org/wiki/File:Trollfjorden_002.jpg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PETRBRDIČKO.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7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7"/>
              </a:rPr>
              <a:t>://commons.wikimedia.org/wiki/File:Pa%C5%99%C3%AD%C5%BE-V%C3%ADt%C4%9Bzn%C3%BD_oblouk.jpg?uselang=csv%C3%ADt%C4%9Bzn%C3%BD%20oblouk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NEZNÁMÝ.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8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8"/>
              </a:rPr>
              <a:t>://commons.wikimedia.org/wiki/File:Bigben.jpg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CAGNON BERNARD.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9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9"/>
              </a:rPr>
              <a:t>://upload.wikimedia.org/wikipedia/commons/f/ff/Sagrada_Familia_02.jpg?uselang=c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ONDŘEJ ŽVÁČEK.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0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0"/>
              </a:rPr>
              <a:t>://commons.wikimedia.org/wiki/File:Eiffelova_v%C4%9B%C5%BE,_Pa%C5%99%C3%AD%C5%BE.jpg?uselang=cs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ROLAND STRUVE.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1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1"/>
              </a:rPr>
              <a:t>://commons.wikimedia.org/wiki/File:P%C3%A4%C3%A4j%C3%A4rvi3.jpg?uselang=cs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KEN AND NYETTA.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2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2"/>
              </a:rPr>
              <a:t>://commons.wikimedia.org/wiki/File:A_Cork_Tree_-_Apr_2011.jpg?uselang=cs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2000" y="595440"/>
            <a:ext cx="8745256" cy="607841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VIGULF.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3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3"/>
              </a:rPr>
              <a:t>://commons.wikimedia.org/wiki/File:Stonehenge.jpg?uselang=cs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FLICKR.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4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4"/>
              </a:rPr>
              <a:t>://commons.wikimedia.org/wiki/File:Matador_faces_off_against_a_bull_in_Mexico_2006.jpg?uselang=cs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NEZNÁMÝ.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5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5"/>
              </a:rPr>
              <a:t>://commons.wikimedia.org/w/index.php?title=Wts:User:(WT-shared)_Aga1975&amp;action=edit&amp;redlink=1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LUMBAR.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6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6"/>
              </a:rPr>
              <a:t>://commons.wikimedia.org/wiki/File:Quercus_suber_corc.JPG?uselang=cs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ANELLI SALO.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7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7"/>
              </a:rPr>
              <a:t>://commons.wikimedia.org/wiki/File:Halosenniemi_-_Sauna_C_IMG_7045.JPG?uselang=cs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FLICKR.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8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8"/>
              </a:rPr>
              <a:t>://commons.wikimedia.org/wiki/File:Salir_e_S._Martinho_do_Porto_(Portugal)7.jpg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ALINA ZIENOVIC.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9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9"/>
              </a:rPr>
              <a:t>://commons.wikimedia.org/wiki/File:2007_07_16_parlament_europejski_bruksela_26.JPG?uselang=cs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OSCAR FRANZÉN.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WWW: </a:t>
            </a: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dirty="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0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0"/>
              </a:rPr>
              <a:t>://commons.wikimedia.org/wiki/File:Euparlamentet.jpg?uselang=cs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JAVIER CARRO. </a:t>
            </a:r>
            <a:r>
              <a:rPr lang="cs-CZ" sz="14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wikimedia.commons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 [online]. [cit. 26.11.2013]. Dostupný na WWW</a:t>
            </a:r>
            <a:r>
              <a:rPr lang="cs-CZ" sz="1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: </a:t>
            </a:r>
            <a:r>
              <a:rPr lang="cs-CZ" sz="1400" b="0" i="0" u="none" strike="noStrike" kern="120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/>
            </a:r>
            <a:br>
              <a:rPr lang="cs-CZ" sz="1400" b="0" i="0" u="none" strike="noStrike" kern="120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</a:br>
            <a:r>
              <a:rPr lang="cs-CZ" sz="1400" b="0" i="0" u="none" strike="noStrike" kern="1200" smtClean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1"/>
              </a:rPr>
              <a:t>http</a:t>
            </a: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  <a:hlinkClick r:id="rId11"/>
              </a:rPr>
              <a:t>://commons.wikimedia.org/wiki/File:Arcos_y_columnas_en_la_Alhambra.JPG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4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1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rPr>
              <a:t>Vlastní archiv autorky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20" y="765000"/>
            <a:ext cx="7919640" cy="4850640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b="1" i="1" u="sng">
                <a:solidFill>
                  <a:srgbClr val="5C8526"/>
                </a:solidFill>
              </a:rPr>
              <a:t>Západní, severní a jižní Evropa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000" y="2952359"/>
            <a:ext cx="9071640" cy="13676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cs-CZ" i="1"/>
              <a:t>Poznej podle významných staveb nebo charakteristické přírody příslušnou evropskou zemi.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792000"/>
            <a:ext cx="10152000" cy="397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68000" y="3168000"/>
            <a:ext cx="3384000" cy="44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3168000"/>
            <a:ext cx="6752880" cy="4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792000" y="3162239"/>
            <a:ext cx="558936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solidFill>
                  <a:srgbClr val="E6FF00"/>
                </a:solidFill>
                <a:latin typeface="Arimo" pitchFamily="34"/>
                <a:ea typeface="Microsoft YaHei" pitchFamily="2"/>
                <a:cs typeface="Mangal" pitchFamily="2"/>
              </a:rPr>
              <a:t>Velká Británie – Big Ben, Stonehenge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832000" y="4401000"/>
            <a:ext cx="4320000" cy="33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72000" y="2187000"/>
            <a:ext cx="7272000" cy="55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76000" y="-8640"/>
            <a:ext cx="4320000" cy="3104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360000" y="576000"/>
            <a:ext cx="5415840" cy="812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600" b="1" i="1" u="none" strike="noStrike" kern="1200">
                <a:ln>
                  <a:noFill/>
                </a:ln>
                <a:solidFill>
                  <a:srgbClr val="C5000B"/>
                </a:solidFill>
                <a:latin typeface="Arimo" pitchFamily="34"/>
                <a:ea typeface="Microsoft YaHei" pitchFamily="2"/>
                <a:cs typeface="Mangal" pitchFamily="2"/>
              </a:rPr>
              <a:t>Španělsko</a:t>
            </a:r>
            <a:r>
              <a:rPr lang="cs-CZ" sz="2400" b="1" i="1" u="none" strike="noStrike" kern="1200">
                <a:ln>
                  <a:noFill/>
                </a:ln>
                <a:solidFill>
                  <a:srgbClr val="C5000B"/>
                </a:solidFill>
                <a:latin typeface="Arimo" pitchFamily="34"/>
                <a:ea typeface="Microsoft YaHei" pitchFamily="2"/>
                <a:cs typeface="Mangal" pitchFamily="2"/>
              </a:rPr>
              <a:t> –  Alhambra,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solidFill>
                  <a:srgbClr val="C5000B"/>
                </a:solidFill>
                <a:latin typeface="Arimo" pitchFamily="34"/>
                <a:ea typeface="Microsoft YaHei" pitchFamily="2"/>
                <a:cs typeface="Mangal" pitchFamily="2"/>
              </a:rPr>
              <a:t>Sagrada Família (Barcelona), Korida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26640"/>
            <a:ext cx="6983999" cy="52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29200" y="3744000"/>
            <a:ext cx="6010560" cy="40345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792000" y="6048000"/>
            <a:ext cx="263736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latin typeface="Arimo" pitchFamily="34"/>
                <a:ea typeface="Microsoft YaHei" pitchFamily="2"/>
                <a:cs typeface="Mangal" pitchFamily="2"/>
              </a:rPr>
              <a:t>NORSKO - fjordy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61879" y="2592000"/>
            <a:ext cx="3390120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72000" y="2591640"/>
            <a:ext cx="3384000" cy="50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20000" y="-72000"/>
            <a:ext cx="4896000" cy="37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3744000" y="4189319"/>
            <a:ext cx="2601000" cy="2362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 dirty="0">
                <a:ln>
                  <a:noFill/>
                </a:ln>
                <a:solidFill>
                  <a:srgbClr val="944794"/>
                </a:solidFill>
                <a:latin typeface="Arial" pitchFamily="18"/>
                <a:ea typeface="Microsoft YaHei" pitchFamily="2"/>
                <a:cs typeface="Mangal" pitchFamily="2"/>
              </a:rPr>
              <a:t>FRANCIE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2400" b="1" i="1" u="none" strike="noStrike" kern="1200" dirty="0">
              <a:ln>
                <a:noFill/>
              </a:ln>
              <a:solidFill>
                <a:srgbClr val="944794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 dirty="0" err="1">
                <a:ln>
                  <a:noFill/>
                </a:ln>
                <a:solidFill>
                  <a:srgbClr val="944794"/>
                </a:solidFill>
                <a:latin typeface="Arial" pitchFamily="18"/>
                <a:ea typeface="Microsoft YaHei" pitchFamily="2"/>
                <a:cs typeface="Mangal" pitchFamily="2"/>
              </a:rPr>
              <a:t>Eifelovka</a:t>
            </a:r>
            <a:endParaRPr lang="cs-CZ" sz="2400" b="1" i="1" u="none" strike="noStrike" kern="1200" dirty="0">
              <a:ln>
                <a:noFill/>
              </a:ln>
              <a:solidFill>
                <a:srgbClr val="944794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 dirty="0" err="1">
                <a:ln>
                  <a:noFill/>
                </a:ln>
                <a:solidFill>
                  <a:srgbClr val="944794"/>
                </a:solidFill>
                <a:latin typeface="Arial" pitchFamily="18"/>
                <a:ea typeface="Microsoft YaHei" pitchFamily="2"/>
                <a:cs typeface="Mangal" pitchFamily="2"/>
              </a:rPr>
              <a:t>Champs</a:t>
            </a:r>
            <a:r>
              <a:rPr lang="cs-CZ" sz="2400" b="1" i="1" u="none" strike="noStrike" kern="1200" dirty="0">
                <a:ln>
                  <a:noFill/>
                </a:ln>
                <a:solidFill>
                  <a:srgbClr val="944794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cs-CZ" sz="2400" b="1" i="1" u="none" strike="noStrike" kern="1200" dirty="0" err="1">
                <a:ln>
                  <a:noFill/>
                </a:ln>
                <a:solidFill>
                  <a:srgbClr val="944794"/>
                </a:solidFill>
                <a:latin typeface="Arial" pitchFamily="18"/>
                <a:ea typeface="Microsoft YaHei" pitchFamily="2"/>
                <a:cs typeface="Mangal" pitchFamily="2"/>
              </a:rPr>
              <a:t>Elysées</a:t>
            </a:r>
            <a:endParaRPr lang="cs-CZ" sz="2400" b="1" i="1" u="none" strike="noStrike" kern="1200" dirty="0">
              <a:ln>
                <a:noFill/>
              </a:ln>
              <a:solidFill>
                <a:srgbClr val="944794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 dirty="0">
                <a:ln>
                  <a:noFill/>
                </a:ln>
                <a:solidFill>
                  <a:srgbClr val="944794"/>
                </a:solidFill>
                <a:latin typeface="Arial" pitchFamily="18"/>
                <a:ea typeface="Microsoft YaHei" pitchFamily="2"/>
                <a:cs typeface="Mangal" pitchFamily="2"/>
              </a:rPr>
              <a:t>levandule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52000" y="3564000"/>
            <a:ext cx="5400000" cy="41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59760" y="-26640"/>
            <a:ext cx="6467759" cy="4922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7488000" y="1872000"/>
            <a:ext cx="133128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solidFill>
                  <a:srgbClr val="2300DC"/>
                </a:solidFill>
                <a:latin typeface="Arial" pitchFamily="18"/>
                <a:ea typeface="Microsoft YaHei" pitchFamily="2"/>
                <a:cs typeface="Mangal" pitchFamily="2"/>
              </a:rPr>
              <a:t>FINSKO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088000" y="5322240"/>
            <a:ext cx="209484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>
                <a:ln>
                  <a:noFill/>
                </a:ln>
                <a:solidFill>
                  <a:srgbClr val="2323DC"/>
                </a:solidFill>
                <a:latin typeface="Arial" pitchFamily="18"/>
                <a:ea typeface="Microsoft YaHei" pitchFamily="2"/>
                <a:cs typeface="Mangal" pitchFamily="2"/>
              </a:rPr>
              <a:t>jezera, sauna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53480" y="1152000"/>
            <a:ext cx="4898520" cy="64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888000"/>
            <a:ext cx="4896360" cy="3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-174600"/>
            <a:ext cx="6095519" cy="40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4853160" y="4320360"/>
            <a:ext cx="400320" cy="3154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  <a:t>I</a:t>
            </a:r>
            <a:b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</a:br>
            <a: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  <a:t>T</a:t>
            </a:r>
            <a:b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</a:br>
            <a: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  <a:t>Á</a:t>
            </a:r>
            <a:b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</a:br>
            <a: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  <a:t>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  <a:t> I</a:t>
            </a:r>
            <a:b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</a:br>
            <a:r>
              <a:rPr lang="cs-CZ" sz="2600" b="1" i="0" u="none" strike="noStrike" kern="1200">
                <a:ln>
                  <a:noFill/>
                </a:ln>
                <a:solidFill>
                  <a:srgbClr val="FF0000"/>
                </a:solidFill>
                <a:latin typeface="Kozuka Gothic Pro B" pitchFamily="34"/>
                <a:ea typeface="Microsoft YaHei" pitchFamily="2"/>
                <a:cs typeface="Mangal" pitchFamily="2"/>
              </a:rPr>
              <a:t>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cs-CZ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04520" y="498240"/>
            <a:ext cx="3975479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cs-CZ" sz="2400" b="1" i="1" u="none" strike="noStrike" kern="1200" dirty="0">
                <a:ln>
                  <a:noFill/>
                </a:ln>
                <a:solidFill>
                  <a:srgbClr val="FF0000"/>
                </a:solidFill>
                <a:latin typeface="Arimo" pitchFamily="34"/>
                <a:ea typeface="Microsoft YaHei" pitchFamily="2"/>
                <a:cs typeface="Mangal" pitchFamily="2"/>
              </a:rPr>
              <a:t>Florencie, Koloseum, Pisa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/>
      <p:bldP spid="6" grpId="0" build="p"/>
      <p:bldP spid="6" grpId="1"/>
    </p:bldLst>
  </p:timing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134</Words>
  <Application>Microsoft Office PowerPoint</Application>
  <PresentationFormat>Vlastní</PresentationFormat>
  <Paragraphs>72</Paragraphs>
  <Slides>13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Výchozí</vt:lpstr>
      <vt:lpstr>Prezentace aplikace PowerPoint</vt:lpstr>
      <vt:lpstr>Prezentace aplikace PowerPoint</vt:lpstr>
      <vt:lpstr>Západní, severní a jižní Evropa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Jolana Sobotková</dc:creator>
  <cp:lastModifiedBy>Jaroslav Polášek</cp:lastModifiedBy>
  <cp:revision>9</cp:revision>
  <dcterms:created xsi:type="dcterms:W3CDTF">2013-11-23T18:42:18Z</dcterms:created>
  <dcterms:modified xsi:type="dcterms:W3CDTF">2014-01-27T14:41:44Z</dcterms:modified>
</cp:coreProperties>
</file>